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63" r:id="rId1"/>
  </p:sldMasterIdLst>
  <p:notesMasterIdLst>
    <p:notesMasterId r:id="rId43"/>
  </p:notesMasterIdLst>
  <p:handoutMasterIdLst>
    <p:handoutMasterId r:id="rId44"/>
  </p:handoutMasterIdLst>
  <p:sldIdLst>
    <p:sldId id="968" r:id="rId2"/>
    <p:sldId id="1329" r:id="rId3"/>
    <p:sldId id="1400" r:id="rId4"/>
    <p:sldId id="1401" r:id="rId5"/>
    <p:sldId id="1402" r:id="rId6"/>
    <p:sldId id="1327" r:id="rId7"/>
    <p:sldId id="1399" r:id="rId8"/>
    <p:sldId id="1368" r:id="rId9"/>
    <p:sldId id="1369" r:id="rId10"/>
    <p:sldId id="1370" r:id="rId11"/>
    <p:sldId id="1323" r:id="rId12"/>
    <p:sldId id="1389" r:id="rId13"/>
    <p:sldId id="1314" r:id="rId14"/>
    <p:sldId id="1390" r:id="rId15"/>
    <p:sldId id="1315" r:id="rId16"/>
    <p:sldId id="1317" r:id="rId17"/>
    <p:sldId id="1391" r:id="rId18"/>
    <p:sldId id="1318" r:id="rId19"/>
    <p:sldId id="1319" r:id="rId20"/>
    <p:sldId id="1322" r:id="rId21"/>
    <p:sldId id="1403" r:id="rId22"/>
    <p:sldId id="1331" r:id="rId23"/>
    <p:sldId id="1333" r:id="rId24"/>
    <p:sldId id="1336" r:id="rId25"/>
    <p:sldId id="1371" r:id="rId26"/>
    <p:sldId id="1404" r:id="rId27"/>
    <p:sldId id="1337" r:id="rId28"/>
    <p:sldId id="1197" r:id="rId29"/>
    <p:sldId id="1342" r:id="rId30"/>
    <p:sldId id="1344" r:id="rId31"/>
    <p:sldId id="1376" r:id="rId32"/>
    <p:sldId id="1352" r:id="rId33"/>
    <p:sldId id="1405" r:id="rId34"/>
    <p:sldId id="1406" r:id="rId35"/>
    <p:sldId id="1407" r:id="rId36"/>
    <p:sldId id="1408" r:id="rId37"/>
    <p:sldId id="1409" r:id="rId38"/>
    <p:sldId id="1410" r:id="rId39"/>
    <p:sldId id="1384" r:id="rId40"/>
    <p:sldId id="1385" r:id="rId41"/>
    <p:sldId id="1361" r:id="rId42"/>
  </p:sldIdLst>
  <p:sldSz cx="9144000" cy="6858000" type="screen4x3"/>
  <p:notesSz cx="9874250" cy="6858000"/>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22" userDrawn="1">
          <p15:clr>
            <a:srgbClr val="A4A3A4"/>
          </p15:clr>
        </p15:guide>
        <p15:guide id="2" pos="3109" userDrawn="1">
          <p15:clr>
            <a:srgbClr val="A4A3A4"/>
          </p15:clr>
        </p15:guide>
        <p15:guide id="3" orient="horz" pos="2161">
          <p15:clr>
            <a:srgbClr val="A4A3A4"/>
          </p15:clr>
        </p15:guide>
        <p15:guide id="4" pos="31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D3D8"/>
    <a:srgbClr val="FF6600"/>
    <a:srgbClr val="4A7667"/>
    <a:srgbClr val="3E8241"/>
    <a:srgbClr val="F3F8D6"/>
    <a:srgbClr val="FFCCCC"/>
    <a:srgbClr val="FFCC66"/>
    <a:srgbClr val="CC3300"/>
    <a:srgbClr val="CCFF99"/>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794" autoAdjust="0"/>
    <p:restoredTop sz="76464" autoAdjust="0"/>
  </p:normalViewPr>
  <p:slideViewPr>
    <p:cSldViewPr>
      <p:cViewPr varScale="1">
        <p:scale>
          <a:sx n="52" d="100"/>
          <a:sy n="52" d="100"/>
        </p:scale>
        <p:origin x="1026" y="60"/>
      </p:cViewPr>
      <p:guideLst>
        <p:guide orient="horz" pos="2160"/>
        <p:guide pos="2880"/>
      </p:guideLst>
    </p:cSldViewPr>
  </p:slideViewPr>
  <p:outlineViewPr>
    <p:cViewPr>
      <p:scale>
        <a:sx n="33" d="100"/>
        <a:sy n="33" d="100"/>
      </p:scale>
      <p:origin x="0" y="-3546"/>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100" d="100"/>
          <a:sy n="100" d="100"/>
        </p:scale>
        <p:origin x="1450" y="-125"/>
      </p:cViewPr>
      <p:guideLst>
        <p:guide orient="horz" pos="2122"/>
        <p:guide pos="3109"/>
        <p:guide orient="horz" pos="2161"/>
        <p:guide pos="311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G:\&#12489;&#12461;&#12517;&#12513;&#12531;&#12488;\&#35542;&#25991;&#12381;&#12398;&#20182;&#29992;&#22259;&#34920;&#12398;&#21407;&#31295;\231213&#33853;&#26413;&#29575;&#12398;&#25512;&#31227;.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G:\&#12489;&#12461;&#12517;&#12513;&#12531;&#12488;\&#35542;&#25991;&#12381;&#12398;&#20182;&#29992;&#22259;&#34920;&#12398;&#21407;&#31295;\231213&#19981;&#35519;&#19981;&#33853;&#30330;&#29983;&#29366;&#27841;.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996500437445348E-2"/>
          <c:y val="3.4236397628433515E-2"/>
          <c:w val="0.89772572178477872"/>
          <c:h val="0.84527239543194066"/>
        </c:manualLayout>
      </c:layout>
      <c:lineChart>
        <c:grouping val="standard"/>
        <c:varyColors val="0"/>
        <c:ser>
          <c:idx val="0"/>
          <c:order val="0"/>
          <c:tx>
            <c:strRef>
              <c:f>Sheet1!$B$45</c:f>
              <c:strCache>
                <c:ptCount val="1"/>
                <c:pt idx="0">
                  <c:v>落札率</c:v>
                </c:pt>
              </c:strCache>
            </c:strRef>
          </c:tx>
          <c:spPr>
            <a:ln w="38100">
              <a:solidFill>
                <a:srgbClr val="FF0000"/>
              </a:solidFill>
            </a:ln>
          </c:spPr>
          <c:marker>
            <c:symbol val="diamond"/>
            <c:size val="15"/>
            <c:spPr>
              <a:solidFill>
                <a:srgbClr val="FF0000"/>
              </a:solidFill>
              <a:ln w="6350">
                <a:solidFill>
                  <a:srgbClr val="FF0000"/>
                </a:solidFill>
              </a:ln>
            </c:spPr>
          </c:marker>
          <c:cat>
            <c:numRef>
              <c:f>Sheet1!$A$46:$A$73</c:f>
              <c:numCache>
                <c:formatCode>General</c:formatCode>
                <c:ptCount val="28"/>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numCache>
            </c:numRef>
          </c:cat>
          <c:val>
            <c:numRef>
              <c:f>Sheet1!$B$46:$B$73</c:f>
              <c:numCache>
                <c:formatCode>0.0_ </c:formatCode>
                <c:ptCount val="28"/>
                <c:pt idx="0">
                  <c:v>97.7</c:v>
                </c:pt>
                <c:pt idx="1">
                  <c:v>97.8</c:v>
                </c:pt>
                <c:pt idx="2">
                  <c:v>97.1</c:v>
                </c:pt>
                <c:pt idx="3">
                  <c:v>96.9</c:v>
                </c:pt>
                <c:pt idx="4">
                  <c:v>96.9</c:v>
                </c:pt>
                <c:pt idx="5">
                  <c:v>96.669999999999987</c:v>
                </c:pt>
                <c:pt idx="6">
                  <c:v>96.01</c:v>
                </c:pt>
                <c:pt idx="7">
                  <c:v>95.27</c:v>
                </c:pt>
                <c:pt idx="8">
                  <c:v>94.25</c:v>
                </c:pt>
                <c:pt idx="9">
                  <c:v>93.910000000000025</c:v>
                </c:pt>
                <c:pt idx="10">
                  <c:v>91.4</c:v>
                </c:pt>
                <c:pt idx="11">
                  <c:v>88.76</c:v>
                </c:pt>
                <c:pt idx="12">
                  <c:v>89.35</c:v>
                </c:pt>
                <c:pt idx="13">
                  <c:v>90.04</c:v>
                </c:pt>
                <c:pt idx="14">
                  <c:v>90.36999999999999</c:v>
                </c:pt>
                <c:pt idx="15">
                  <c:v>89.6</c:v>
                </c:pt>
                <c:pt idx="16">
                  <c:v>90.2</c:v>
                </c:pt>
                <c:pt idx="17">
                  <c:v>90.5</c:v>
                </c:pt>
                <c:pt idx="18">
                  <c:v>92</c:v>
                </c:pt>
                <c:pt idx="19">
                  <c:v>92.6</c:v>
                </c:pt>
                <c:pt idx="20">
                  <c:v>91.19</c:v>
                </c:pt>
                <c:pt idx="21">
                  <c:v>92.19</c:v>
                </c:pt>
                <c:pt idx="22">
                  <c:v>92.649999999999991</c:v>
                </c:pt>
                <c:pt idx="23">
                  <c:v>92.92</c:v>
                </c:pt>
                <c:pt idx="24">
                  <c:v>93.240000000000023</c:v>
                </c:pt>
                <c:pt idx="25">
                  <c:v>93.240000000000023</c:v>
                </c:pt>
                <c:pt idx="26">
                  <c:v>92.9</c:v>
                </c:pt>
                <c:pt idx="27">
                  <c:v>93.5</c:v>
                </c:pt>
              </c:numCache>
            </c:numRef>
          </c:val>
          <c:smooth val="0"/>
          <c:extLst>
            <c:ext xmlns:c16="http://schemas.microsoft.com/office/drawing/2014/chart" uri="{C3380CC4-5D6E-409C-BE32-E72D297353CC}">
              <c16:uniqueId val="{00000000-6F89-4B29-82D7-C935CB971728}"/>
            </c:ext>
          </c:extLst>
        </c:ser>
        <c:dLbls>
          <c:showLegendKey val="0"/>
          <c:showVal val="0"/>
          <c:showCatName val="0"/>
          <c:showSerName val="0"/>
          <c:showPercent val="0"/>
          <c:showBubbleSize val="0"/>
        </c:dLbls>
        <c:marker val="1"/>
        <c:smooth val="0"/>
        <c:axId val="317564800"/>
        <c:axId val="317632512"/>
      </c:lineChart>
      <c:catAx>
        <c:axId val="317564800"/>
        <c:scaling>
          <c:orientation val="minMax"/>
        </c:scaling>
        <c:delete val="0"/>
        <c:axPos val="b"/>
        <c:numFmt formatCode="General" sourceLinked="1"/>
        <c:majorTickMark val="out"/>
        <c:minorTickMark val="none"/>
        <c:tickLblPos val="nextTo"/>
        <c:txPr>
          <a:bodyPr/>
          <a:lstStyle/>
          <a:p>
            <a:pPr>
              <a:defRPr sz="2000" b="1" i="0" baseline="0">
                <a:latin typeface="Arial" pitchFamily="34" charset="0"/>
                <a:ea typeface="ＭＳ Ｐゴシック" panose="020B0600070205080204" pitchFamily="50" charset="-128"/>
                <a:cs typeface="Arial" pitchFamily="34" charset="0"/>
              </a:defRPr>
            </a:pPr>
            <a:endParaRPr lang="ja-JP"/>
          </a:p>
        </c:txPr>
        <c:crossAx val="317632512"/>
        <c:crosses val="autoZero"/>
        <c:auto val="1"/>
        <c:lblAlgn val="ctr"/>
        <c:lblOffset val="100"/>
        <c:noMultiLvlLbl val="0"/>
      </c:catAx>
      <c:valAx>
        <c:axId val="317632512"/>
        <c:scaling>
          <c:orientation val="minMax"/>
          <c:max val="100"/>
          <c:min val="86"/>
        </c:scaling>
        <c:delete val="0"/>
        <c:axPos val="l"/>
        <c:majorGridlines/>
        <c:numFmt formatCode="0_ " sourceLinked="0"/>
        <c:majorTickMark val="out"/>
        <c:minorTickMark val="none"/>
        <c:tickLblPos val="nextTo"/>
        <c:txPr>
          <a:bodyPr/>
          <a:lstStyle/>
          <a:p>
            <a:pPr>
              <a:defRPr sz="2000" b="1" i="0" baseline="0">
                <a:latin typeface="Arial" pitchFamily="34" charset="0"/>
                <a:ea typeface="ＭＳ Ｐゴシック" panose="020B0600070205080204" pitchFamily="50" charset="-128"/>
                <a:cs typeface="Arial" pitchFamily="34" charset="0"/>
              </a:defRPr>
            </a:pPr>
            <a:endParaRPr lang="ja-JP"/>
          </a:p>
        </c:txPr>
        <c:crossAx val="317564800"/>
        <c:crosses val="autoZero"/>
        <c:crossBetween val="between"/>
        <c:majorUnit val="2"/>
      </c:valAx>
      <c:spPr>
        <a:solidFill>
          <a:schemeClr val="bg1"/>
        </a:solidFill>
        <a:ln w="6350">
          <a:solidFill>
            <a:schemeClr val="tx1"/>
          </a:solidFill>
        </a:ln>
      </c:spPr>
    </c:plotArea>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987970253718838E-2"/>
          <c:y val="5.2586294377884014E-2"/>
          <c:w val="0.93145352143482052"/>
          <c:h val="0.81882928040675262"/>
        </c:manualLayout>
      </c:layout>
      <c:barChart>
        <c:barDir val="col"/>
        <c:grouping val="clustered"/>
        <c:varyColors val="0"/>
        <c:ser>
          <c:idx val="0"/>
          <c:order val="0"/>
          <c:tx>
            <c:strRef>
              <c:f>Sheet1!$O$6</c:f>
              <c:strCache>
                <c:ptCount val="1"/>
                <c:pt idx="0">
                  <c:v>率</c:v>
                </c:pt>
              </c:strCache>
            </c:strRef>
          </c:tx>
          <c:spPr>
            <a:solidFill>
              <a:srgbClr val="FFC000"/>
            </a:solidFill>
            <a:ln w="15875">
              <a:solidFill>
                <a:schemeClr val="accent6"/>
              </a:solidFill>
              <a:prstDash val="solid"/>
            </a:ln>
          </c:spPr>
          <c:invertIfNegative val="0"/>
          <c:dPt>
            <c:idx val="2"/>
            <c:invertIfNegative val="0"/>
            <c:bubble3D val="0"/>
            <c:spPr>
              <a:solidFill>
                <a:srgbClr val="FFC000"/>
              </a:solidFill>
              <a:ln w="15875">
                <a:solidFill>
                  <a:schemeClr val="accent6"/>
                </a:solidFill>
                <a:prstDash val="solid"/>
              </a:ln>
            </c:spPr>
            <c:extLst>
              <c:ext xmlns:c16="http://schemas.microsoft.com/office/drawing/2014/chart" uri="{C3380CC4-5D6E-409C-BE32-E72D297353CC}">
                <c16:uniqueId val="{00000000-9300-4BFF-BE0C-6F71D6D2A5C1}"/>
              </c:ext>
            </c:extLst>
          </c:dPt>
          <c:dLbls>
            <c:spPr>
              <a:noFill/>
              <a:ln w="25400">
                <a:noFill/>
              </a:ln>
            </c:spPr>
            <c:txPr>
              <a:bodyPr/>
              <a:lstStyle/>
              <a:p>
                <a:pPr>
                  <a:defRPr sz="2000" b="1" i="0" u="none" strike="noStrike" baseline="0">
                    <a:solidFill>
                      <a:srgbClr val="000000"/>
                    </a:solidFill>
                    <a:latin typeface="Arial" pitchFamily="34" charset="0"/>
                    <a:ea typeface="ＭＳ Ｐゴシック"/>
                    <a:cs typeface="Arial" pitchFamily="34" charset="0"/>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Sheet1!$N$7:$N$25</c:f>
              <c:numCache>
                <c:formatCode>General</c:formatCode>
                <c:ptCount val="19"/>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numCache>
            </c:numRef>
          </c:cat>
          <c:val>
            <c:numRef>
              <c:f>Sheet1!$O$7:$O$25</c:f>
              <c:numCache>
                <c:formatCode>0.0_ </c:formatCode>
                <c:ptCount val="19"/>
                <c:pt idx="0">
                  <c:v>2.2142121524201848</c:v>
                </c:pt>
                <c:pt idx="1">
                  <c:v>2.1227925702260042</c:v>
                </c:pt>
                <c:pt idx="2">
                  <c:v>3.7482774460266604</c:v>
                </c:pt>
                <c:pt idx="3">
                  <c:v>6.9732091962759295</c:v>
                </c:pt>
                <c:pt idx="4">
                  <c:v>5.6759348034515655</c:v>
                </c:pt>
                <c:pt idx="5">
                  <c:v>5.1338014803568104</c:v>
                </c:pt>
                <c:pt idx="6">
                  <c:v>3.6168947055324212</c:v>
                </c:pt>
                <c:pt idx="7">
                  <c:v>3.0614576193739977</c:v>
                </c:pt>
                <c:pt idx="8">
                  <c:v>4.9259944495837145</c:v>
                </c:pt>
                <c:pt idx="9">
                  <c:v>7.3852491173009023</c:v>
                </c:pt>
                <c:pt idx="10">
                  <c:v>6.4958828911253415</c:v>
                </c:pt>
                <c:pt idx="11">
                  <c:v>4.0668441289559265</c:v>
                </c:pt>
                <c:pt idx="12">
                  <c:v>3.5958470498860473</c:v>
                </c:pt>
                <c:pt idx="13">
                  <c:v>4.2033800375559665</c:v>
                </c:pt>
                <c:pt idx="14">
                  <c:v>4.1809254575211945</c:v>
                </c:pt>
                <c:pt idx="15">
                  <c:v>5.4403131115459882</c:v>
                </c:pt>
                <c:pt idx="16">
                  <c:v>3.9136653231049032</c:v>
                </c:pt>
                <c:pt idx="17">
                  <c:v>2.9130498749448082</c:v>
                </c:pt>
                <c:pt idx="18">
                  <c:v>3.0628869338546525</c:v>
                </c:pt>
              </c:numCache>
            </c:numRef>
          </c:val>
          <c:extLst>
            <c:ext xmlns:c16="http://schemas.microsoft.com/office/drawing/2014/chart" uri="{C3380CC4-5D6E-409C-BE32-E72D297353CC}">
              <c16:uniqueId val="{00000001-9300-4BFF-BE0C-6F71D6D2A5C1}"/>
            </c:ext>
          </c:extLst>
        </c:ser>
        <c:dLbls>
          <c:showLegendKey val="0"/>
          <c:showVal val="0"/>
          <c:showCatName val="0"/>
          <c:showSerName val="0"/>
          <c:showPercent val="0"/>
          <c:showBubbleSize val="0"/>
        </c:dLbls>
        <c:gapWidth val="150"/>
        <c:axId val="318354176"/>
        <c:axId val="318355712"/>
      </c:barChart>
      <c:catAx>
        <c:axId val="318354176"/>
        <c:scaling>
          <c:orientation val="minMax"/>
        </c:scaling>
        <c:delete val="0"/>
        <c:axPos val="b"/>
        <c:numFmt formatCode="General" sourceLinked="1"/>
        <c:majorTickMark val="in"/>
        <c:minorTickMark val="none"/>
        <c:tickLblPos val="nextTo"/>
        <c:spPr>
          <a:ln w="3175">
            <a:solidFill>
              <a:srgbClr val="000000"/>
            </a:solidFill>
            <a:prstDash val="solid"/>
          </a:ln>
        </c:spPr>
        <c:txPr>
          <a:bodyPr rot="-2400000" vert="horz"/>
          <a:lstStyle/>
          <a:p>
            <a:pPr>
              <a:defRPr sz="2000" b="1" i="0" u="none" strike="noStrike" baseline="0">
                <a:solidFill>
                  <a:srgbClr val="000000"/>
                </a:solidFill>
                <a:latin typeface="Arial" pitchFamily="34" charset="0"/>
                <a:ea typeface="ＭＳ Ｐゴシック"/>
                <a:cs typeface="Arial" pitchFamily="34" charset="0"/>
              </a:defRPr>
            </a:pPr>
            <a:endParaRPr lang="ja-JP"/>
          </a:p>
        </c:txPr>
        <c:crossAx val="318355712"/>
        <c:crosses val="autoZero"/>
        <c:auto val="1"/>
        <c:lblAlgn val="ctr"/>
        <c:lblOffset val="100"/>
        <c:noMultiLvlLbl val="0"/>
      </c:catAx>
      <c:valAx>
        <c:axId val="318355712"/>
        <c:scaling>
          <c:orientation val="minMax"/>
        </c:scaling>
        <c:delete val="0"/>
        <c:axPos val="l"/>
        <c:majorGridlines>
          <c:spPr>
            <a:ln w="3175">
              <a:solidFill>
                <a:srgbClr val="000000"/>
              </a:solidFill>
              <a:prstDash val="solid"/>
            </a:ln>
          </c:spPr>
        </c:majorGridlines>
        <c:numFmt formatCode="0_ " sourceLinked="0"/>
        <c:majorTickMark val="in"/>
        <c:minorTickMark val="none"/>
        <c:tickLblPos val="nextTo"/>
        <c:spPr>
          <a:ln w="3175">
            <a:solidFill>
              <a:srgbClr val="000000"/>
            </a:solidFill>
            <a:prstDash val="solid"/>
          </a:ln>
        </c:spPr>
        <c:txPr>
          <a:bodyPr rot="0" vert="horz"/>
          <a:lstStyle/>
          <a:p>
            <a:pPr>
              <a:defRPr sz="2000" b="1" i="0" u="none" strike="noStrike" baseline="0">
                <a:solidFill>
                  <a:srgbClr val="000000"/>
                </a:solidFill>
                <a:latin typeface="Arial" pitchFamily="34" charset="0"/>
                <a:ea typeface="ＭＳ Ｐゴシック"/>
                <a:cs typeface="Arial" pitchFamily="34" charset="0"/>
              </a:defRPr>
            </a:pPr>
            <a:endParaRPr lang="ja-JP"/>
          </a:p>
        </c:txPr>
        <c:crossAx val="318354176"/>
        <c:crosses val="autoZero"/>
        <c:crossBetween val="between"/>
        <c:majorUnit val="2"/>
      </c:valAx>
      <c:spPr>
        <a:noFill/>
        <a:ln w="12700">
          <a:solidFill>
            <a:srgbClr val="808080"/>
          </a:solidFill>
          <a:prstDash val="solid"/>
        </a:ln>
      </c:spPr>
    </c:plotArea>
    <c:plotVisOnly val="1"/>
    <c:dispBlanksAs val="gap"/>
    <c:showDLblsOverMax val="0"/>
  </c:chart>
  <c:spPr>
    <a:solidFill>
      <a:srgbClr val="FFFFFF"/>
    </a:solidFill>
    <a:ln w="9525">
      <a:noFill/>
    </a:ln>
  </c:spPr>
  <c:txPr>
    <a:bodyPr/>
    <a:lstStyle/>
    <a:p>
      <a:pPr>
        <a:defRPr sz="1100" b="0" i="0" u="none" strike="noStrike" baseline="0">
          <a:solidFill>
            <a:srgbClr val="000000"/>
          </a:solidFill>
          <a:latin typeface="ＭＳ Ｐゴシック"/>
          <a:ea typeface="ＭＳ Ｐゴシック"/>
          <a:cs typeface="ＭＳ Ｐゴシック"/>
        </a:defRPr>
      </a:pPr>
      <a:endParaRPr lang="ja-JP"/>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2690" name="Rectangle 2"/>
          <p:cNvSpPr>
            <a:spLocks noGrp="1" noChangeArrowheads="1"/>
          </p:cNvSpPr>
          <p:nvPr>
            <p:ph type="hdr" sz="quarter"/>
          </p:nvPr>
        </p:nvSpPr>
        <p:spPr bwMode="auto">
          <a:xfrm>
            <a:off x="2" y="2"/>
            <a:ext cx="4279000" cy="345564"/>
          </a:xfrm>
          <a:prstGeom prst="rect">
            <a:avLst/>
          </a:prstGeom>
          <a:noFill/>
          <a:ln w="9525">
            <a:noFill/>
            <a:miter lim="800000"/>
            <a:headEnd/>
            <a:tailEnd/>
          </a:ln>
          <a:effectLst/>
        </p:spPr>
        <p:txBody>
          <a:bodyPr vert="horz" wrap="square" lIns="92132" tIns="46065" rIns="92132" bIns="46065" numCol="1" anchor="t" anchorCtr="0" compatLnSpc="1">
            <a:prstTxWarp prst="textNoShape">
              <a:avLst/>
            </a:prstTxWarp>
          </a:bodyPr>
          <a:lstStyle>
            <a:lvl1pPr algn="l" eaLnBrk="1" hangingPunct="1">
              <a:defRPr sz="1200">
                <a:latin typeface="Times New Roman" pitchFamily="18" charset="0"/>
                <a:ea typeface="ＭＳ Ｐゴシック" pitchFamily="50" charset="-128"/>
              </a:defRPr>
            </a:lvl1pPr>
          </a:lstStyle>
          <a:p>
            <a:pPr>
              <a:defRPr/>
            </a:pPr>
            <a:endParaRPr lang="en-US" altLang="ja-JP"/>
          </a:p>
        </p:txBody>
      </p:sp>
      <p:sp>
        <p:nvSpPr>
          <p:cNvPr id="242691" name="Rectangle 3"/>
          <p:cNvSpPr>
            <a:spLocks noGrp="1" noChangeArrowheads="1"/>
          </p:cNvSpPr>
          <p:nvPr>
            <p:ph type="dt" sz="quarter" idx="1"/>
          </p:nvPr>
        </p:nvSpPr>
        <p:spPr bwMode="auto">
          <a:xfrm>
            <a:off x="5595250" y="2"/>
            <a:ext cx="4279000" cy="345564"/>
          </a:xfrm>
          <a:prstGeom prst="rect">
            <a:avLst/>
          </a:prstGeom>
          <a:noFill/>
          <a:ln w="9525">
            <a:noFill/>
            <a:miter lim="800000"/>
            <a:headEnd/>
            <a:tailEnd/>
          </a:ln>
          <a:effectLst/>
        </p:spPr>
        <p:txBody>
          <a:bodyPr vert="horz" wrap="square" lIns="92132" tIns="46065" rIns="92132" bIns="46065" numCol="1" anchor="t" anchorCtr="0" compatLnSpc="1">
            <a:prstTxWarp prst="textNoShape">
              <a:avLst/>
            </a:prstTxWarp>
          </a:bodyPr>
          <a:lstStyle>
            <a:lvl1pPr algn="r" eaLnBrk="1" hangingPunct="1">
              <a:defRPr sz="1200">
                <a:latin typeface="Times New Roman" pitchFamily="18" charset="0"/>
                <a:ea typeface="ＭＳ Ｐゴシック" pitchFamily="50" charset="-128"/>
              </a:defRPr>
            </a:lvl1pPr>
          </a:lstStyle>
          <a:p>
            <a:pPr>
              <a:defRPr/>
            </a:pPr>
            <a:endParaRPr lang="en-US" altLang="ja-JP"/>
          </a:p>
        </p:txBody>
      </p:sp>
      <p:sp>
        <p:nvSpPr>
          <p:cNvPr id="242692" name="Rectangle 4"/>
          <p:cNvSpPr>
            <a:spLocks noGrp="1" noChangeArrowheads="1"/>
          </p:cNvSpPr>
          <p:nvPr>
            <p:ph type="ftr" sz="quarter" idx="2"/>
          </p:nvPr>
        </p:nvSpPr>
        <p:spPr bwMode="auto">
          <a:xfrm>
            <a:off x="2" y="6512436"/>
            <a:ext cx="4279000" cy="345564"/>
          </a:xfrm>
          <a:prstGeom prst="rect">
            <a:avLst/>
          </a:prstGeom>
          <a:noFill/>
          <a:ln w="9525">
            <a:noFill/>
            <a:miter lim="800000"/>
            <a:headEnd/>
            <a:tailEnd/>
          </a:ln>
          <a:effectLst/>
        </p:spPr>
        <p:txBody>
          <a:bodyPr vert="horz" wrap="square" lIns="92132" tIns="46065" rIns="92132" bIns="46065" numCol="1" anchor="b" anchorCtr="0" compatLnSpc="1">
            <a:prstTxWarp prst="textNoShape">
              <a:avLst/>
            </a:prstTxWarp>
          </a:bodyPr>
          <a:lstStyle>
            <a:lvl1pPr algn="l" eaLnBrk="1" hangingPunct="1">
              <a:defRPr sz="1200">
                <a:latin typeface="Times New Roman" pitchFamily="18" charset="0"/>
                <a:ea typeface="ＭＳ Ｐゴシック" pitchFamily="50" charset="-128"/>
              </a:defRPr>
            </a:lvl1pPr>
          </a:lstStyle>
          <a:p>
            <a:pPr>
              <a:defRPr/>
            </a:pPr>
            <a:endParaRPr lang="en-US" altLang="ja-JP"/>
          </a:p>
        </p:txBody>
      </p:sp>
      <p:sp>
        <p:nvSpPr>
          <p:cNvPr id="242693" name="Rectangle 5"/>
          <p:cNvSpPr>
            <a:spLocks noGrp="1" noChangeArrowheads="1"/>
          </p:cNvSpPr>
          <p:nvPr>
            <p:ph type="sldNum" sz="quarter" idx="3"/>
          </p:nvPr>
        </p:nvSpPr>
        <p:spPr bwMode="auto">
          <a:xfrm>
            <a:off x="5595250" y="6512436"/>
            <a:ext cx="4279000" cy="345564"/>
          </a:xfrm>
          <a:prstGeom prst="rect">
            <a:avLst/>
          </a:prstGeom>
          <a:noFill/>
          <a:ln w="9525">
            <a:noFill/>
            <a:miter lim="800000"/>
            <a:headEnd/>
            <a:tailEnd/>
          </a:ln>
          <a:effectLst/>
        </p:spPr>
        <p:txBody>
          <a:bodyPr vert="horz" wrap="square" lIns="92132" tIns="46065" rIns="92132" bIns="46065" numCol="1" anchor="b" anchorCtr="0" compatLnSpc="1">
            <a:prstTxWarp prst="textNoShape">
              <a:avLst/>
            </a:prstTxWarp>
          </a:bodyPr>
          <a:lstStyle>
            <a:lvl1pPr algn="r" eaLnBrk="1" hangingPunct="1">
              <a:defRPr sz="1200">
                <a:latin typeface="Times New Roman" panose="02020603050405020304" pitchFamily="18" charset="0"/>
              </a:defRPr>
            </a:lvl1pPr>
          </a:lstStyle>
          <a:p>
            <a:pPr>
              <a:defRPr/>
            </a:pPr>
            <a:fld id="{3D3DAF93-CB38-4326-AD67-246E5F42AED9}" type="slidenum">
              <a:rPr lang="en-US" altLang="ja-JP"/>
              <a:pPr>
                <a:defRPr/>
              </a:pPr>
              <a:t>‹#›</a:t>
            </a:fld>
            <a:endParaRPr lang="en-US" altLang="ja-JP"/>
          </a:p>
        </p:txBody>
      </p:sp>
    </p:spTree>
    <p:extLst>
      <p:ext uri="{BB962C8B-B14F-4D97-AF65-F5344CB8AC3E}">
        <p14:creationId xmlns:p14="http://schemas.microsoft.com/office/powerpoint/2010/main" val="26814740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xfrm>
            <a:off x="2" y="2"/>
            <a:ext cx="4279000" cy="345564"/>
          </a:xfrm>
          <a:prstGeom prst="rect">
            <a:avLst/>
          </a:prstGeom>
          <a:noFill/>
          <a:ln w="9525">
            <a:noFill/>
            <a:miter lim="800000"/>
            <a:headEnd/>
            <a:tailEnd/>
          </a:ln>
          <a:effectLst/>
        </p:spPr>
        <p:txBody>
          <a:bodyPr vert="horz" wrap="square" lIns="92132" tIns="46065" rIns="92132" bIns="46065" numCol="1" anchor="t" anchorCtr="0" compatLnSpc="1">
            <a:prstTxWarp prst="textNoShape">
              <a:avLst/>
            </a:prstTxWarp>
          </a:bodyPr>
          <a:lstStyle>
            <a:lvl1pPr algn="l" eaLnBrk="1" hangingPunct="1">
              <a:defRPr sz="1200">
                <a:latin typeface="Arial" charset="0"/>
                <a:ea typeface="ＭＳ Ｐゴシック" pitchFamily="50" charset="-128"/>
              </a:defRPr>
            </a:lvl1pPr>
          </a:lstStyle>
          <a:p>
            <a:pPr>
              <a:defRPr/>
            </a:pPr>
            <a:endParaRPr lang="en-US" altLang="ja-JP"/>
          </a:p>
        </p:txBody>
      </p:sp>
      <p:sp>
        <p:nvSpPr>
          <p:cNvPr id="101379" name="Rectangle 3"/>
          <p:cNvSpPr>
            <a:spLocks noGrp="1" noChangeArrowheads="1"/>
          </p:cNvSpPr>
          <p:nvPr>
            <p:ph type="dt" idx="1"/>
          </p:nvPr>
        </p:nvSpPr>
        <p:spPr bwMode="auto">
          <a:xfrm>
            <a:off x="5595250" y="2"/>
            <a:ext cx="4279000" cy="345564"/>
          </a:xfrm>
          <a:prstGeom prst="rect">
            <a:avLst/>
          </a:prstGeom>
          <a:noFill/>
          <a:ln w="9525">
            <a:noFill/>
            <a:miter lim="800000"/>
            <a:headEnd/>
            <a:tailEnd/>
          </a:ln>
          <a:effectLst/>
        </p:spPr>
        <p:txBody>
          <a:bodyPr vert="horz" wrap="square" lIns="92132" tIns="46065" rIns="92132" bIns="46065" numCol="1" anchor="t" anchorCtr="0" compatLnSpc="1">
            <a:prstTxWarp prst="textNoShape">
              <a:avLst/>
            </a:prstTxWarp>
          </a:bodyPr>
          <a:lstStyle>
            <a:lvl1pPr algn="r" eaLnBrk="1" hangingPunct="1">
              <a:defRPr sz="1200">
                <a:latin typeface="Arial" charset="0"/>
                <a:ea typeface="ＭＳ Ｐゴシック" pitchFamily="50" charset="-128"/>
              </a:defRPr>
            </a:lvl1pPr>
          </a:lstStyle>
          <a:p>
            <a:pPr>
              <a:defRPr/>
            </a:pPr>
            <a:endParaRPr lang="en-US" altLang="ja-JP"/>
          </a:p>
        </p:txBody>
      </p:sp>
      <p:sp>
        <p:nvSpPr>
          <p:cNvPr id="9220" name="Rectangle 4"/>
          <p:cNvSpPr>
            <a:spLocks noGrp="1" noRot="1" noChangeAspect="1" noChangeArrowheads="1" noTextEdit="1"/>
          </p:cNvSpPr>
          <p:nvPr>
            <p:ph type="sldImg" idx="2"/>
          </p:nvPr>
        </p:nvSpPr>
        <p:spPr bwMode="auto">
          <a:xfrm>
            <a:off x="3224213" y="515938"/>
            <a:ext cx="3427412" cy="2571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81" name="Rectangle 5"/>
          <p:cNvSpPr>
            <a:spLocks noGrp="1" noChangeArrowheads="1"/>
          </p:cNvSpPr>
          <p:nvPr>
            <p:ph type="body" sz="quarter" idx="3"/>
          </p:nvPr>
        </p:nvSpPr>
        <p:spPr bwMode="auto">
          <a:xfrm>
            <a:off x="1314662" y="3257026"/>
            <a:ext cx="7244928" cy="3087472"/>
          </a:xfrm>
          <a:prstGeom prst="rect">
            <a:avLst/>
          </a:prstGeom>
          <a:noFill/>
          <a:ln w="9525">
            <a:noFill/>
            <a:miter lim="800000"/>
            <a:headEnd/>
            <a:tailEnd/>
          </a:ln>
          <a:effectLst/>
        </p:spPr>
        <p:txBody>
          <a:bodyPr vert="horz" wrap="square" lIns="92132" tIns="46065" rIns="92132" bIns="46065"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101382" name="Rectangle 6"/>
          <p:cNvSpPr>
            <a:spLocks noGrp="1" noChangeArrowheads="1"/>
          </p:cNvSpPr>
          <p:nvPr>
            <p:ph type="ftr" sz="quarter" idx="4"/>
          </p:nvPr>
        </p:nvSpPr>
        <p:spPr bwMode="auto">
          <a:xfrm>
            <a:off x="2" y="6512436"/>
            <a:ext cx="4279000" cy="345564"/>
          </a:xfrm>
          <a:prstGeom prst="rect">
            <a:avLst/>
          </a:prstGeom>
          <a:noFill/>
          <a:ln w="9525">
            <a:noFill/>
            <a:miter lim="800000"/>
            <a:headEnd/>
            <a:tailEnd/>
          </a:ln>
          <a:effectLst/>
        </p:spPr>
        <p:txBody>
          <a:bodyPr vert="horz" wrap="square" lIns="92132" tIns="46065" rIns="92132" bIns="46065" numCol="1" anchor="b" anchorCtr="0" compatLnSpc="1">
            <a:prstTxWarp prst="textNoShape">
              <a:avLst/>
            </a:prstTxWarp>
          </a:bodyPr>
          <a:lstStyle>
            <a:lvl1pPr algn="l" eaLnBrk="1" hangingPunct="1">
              <a:defRPr sz="1200">
                <a:latin typeface="Arial" charset="0"/>
                <a:ea typeface="ＭＳ Ｐゴシック" pitchFamily="50" charset="-128"/>
              </a:defRPr>
            </a:lvl1pPr>
          </a:lstStyle>
          <a:p>
            <a:pPr>
              <a:defRPr/>
            </a:pPr>
            <a:endParaRPr lang="en-US" altLang="ja-JP"/>
          </a:p>
        </p:txBody>
      </p:sp>
      <p:sp>
        <p:nvSpPr>
          <p:cNvPr id="101383" name="Rectangle 7"/>
          <p:cNvSpPr>
            <a:spLocks noGrp="1" noChangeArrowheads="1"/>
          </p:cNvSpPr>
          <p:nvPr>
            <p:ph type="sldNum" sz="quarter" idx="5"/>
          </p:nvPr>
        </p:nvSpPr>
        <p:spPr bwMode="auto">
          <a:xfrm>
            <a:off x="5595250" y="6512436"/>
            <a:ext cx="4279000" cy="345564"/>
          </a:xfrm>
          <a:prstGeom prst="rect">
            <a:avLst/>
          </a:prstGeom>
          <a:noFill/>
          <a:ln w="9525">
            <a:noFill/>
            <a:miter lim="800000"/>
            <a:headEnd/>
            <a:tailEnd/>
          </a:ln>
          <a:effectLst/>
        </p:spPr>
        <p:txBody>
          <a:bodyPr vert="horz" wrap="square" lIns="92132" tIns="46065" rIns="92132" bIns="46065" numCol="1" anchor="b" anchorCtr="0" compatLnSpc="1">
            <a:prstTxWarp prst="textNoShape">
              <a:avLst/>
            </a:prstTxWarp>
          </a:bodyPr>
          <a:lstStyle>
            <a:lvl1pPr algn="r" eaLnBrk="1" hangingPunct="1">
              <a:defRPr sz="1200"/>
            </a:lvl1pPr>
          </a:lstStyle>
          <a:p>
            <a:pPr>
              <a:defRPr/>
            </a:pPr>
            <a:fld id="{9BFED856-5640-4CD0-915F-119A0DAD37A3}" type="slidenum">
              <a:rPr lang="en-US" altLang="ja-JP"/>
              <a:pPr>
                <a:defRPr/>
              </a:pPr>
              <a:t>‹#›</a:t>
            </a:fld>
            <a:endParaRPr lang="en-US" altLang="ja-JP"/>
          </a:p>
        </p:txBody>
      </p:sp>
    </p:spTree>
    <p:extLst>
      <p:ext uri="{BB962C8B-B14F-4D97-AF65-F5344CB8AC3E}">
        <p14:creationId xmlns:p14="http://schemas.microsoft.com/office/powerpoint/2010/main" val="9676103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bn.shinko-web.jp/support/000215.html"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www.yoikeiei.net/2010/08/27/%ef%bc%97%e6%97%a5%e6%9c%ac%e3%81%a8%e6%b5%b7%e5%a4%96%e5%bb%ba%e8%a8%ad%e5%a5%91%e7%b4%84%e5%88%b6%e5%ba%a6%e3%81%ae%e9%81%95%e3%81%84/"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kaikei.mynsworld.com/zuikei-yotei/"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a:latin typeface="Arial" panose="020B0604020202020204" pitchFamily="34" charset="0"/>
            </a:endParaRPr>
          </a:p>
        </p:txBody>
      </p:sp>
      <p:sp>
        <p:nvSpPr>
          <p:cNvPr id="107524" name="スライド番号プレースホルダ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Gill Sans MT"/>
                <a:ea typeface="ＭＳ Ｐゴシック" panose="020B0600070205080204" pitchFamily="50" charset="-128"/>
              </a:defRPr>
            </a:lvl1pPr>
            <a:lvl2pPr marL="748146" indent="-287748" eaLnBrk="0" hangingPunct="0">
              <a:defRPr kumimoji="1">
                <a:solidFill>
                  <a:schemeClr val="tx1"/>
                </a:solidFill>
                <a:latin typeface="Gill Sans MT"/>
                <a:ea typeface="ＭＳ Ｐゴシック" panose="020B0600070205080204" pitchFamily="50" charset="-128"/>
              </a:defRPr>
            </a:lvl2pPr>
            <a:lvl3pPr marL="1150994" indent="-230199" eaLnBrk="0" hangingPunct="0">
              <a:defRPr kumimoji="1">
                <a:solidFill>
                  <a:schemeClr val="tx1"/>
                </a:solidFill>
                <a:latin typeface="Gill Sans MT"/>
                <a:ea typeface="ＭＳ Ｐゴシック" panose="020B0600070205080204" pitchFamily="50" charset="-128"/>
              </a:defRPr>
            </a:lvl3pPr>
            <a:lvl4pPr marL="1611392" indent="-230199" eaLnBrk="0" hangingPunct="0">
              <a:defRPr kumimoji="1">
                <a:solidFill>
                  <a:schemeClr val="tx1"/>
                </a:solidFill>
                <a:latin typeface="Gill Sans MT"/>
                <a:ea typeface="ＭＳ Ｐゴシック" panose="020B0600070205080204" pitchFamily="50" charset="-128"/>
              </a:defRPr>
            </a:lvl4pPr>
            <a:lvl5pPr marL="2071789" indent="-230199" eaLnBrk="0" hangingPunct="0">
              <a:defRPr kumimoji="1">
                <a:solidFill>
                  <a:schemeClr val="tx1"/>
                </a:solidFill>
                <a:latin typeface="Gill Sans MT"/>
                <a:ea typeface="ＭＳ Ｐゴシック" panose="020B0600070205080204" pitchFamily="50" charset="-128"/>
              </a:defRPr>
            </a:lvl5pPr>
            <a:lvl6pPr marL="2532186" indent="-230199" eaLnBrk="0" fontAlgn="base" hangingPunct="0">
              <a:spcBef>
                <a:spcPct val="0"/>
              </a:spcBef>
              <a:spcAft>
                <a:spcPct val="0"/>
              </a:spcAft>
              <a:defRPr kumimoji="1">
                <a:solidFill>
                  <a:schemeClr val="tx1"/>
                </a:solidFill>
                <a:latin typeface="Gill Sans MT"/>
                <a:ea typeface="ＭＳ Ｐゴシック" panose="020B0600070205080204" pitchFamily="50" charset="-128"/>
              </a:defRPr>
            </a:lvl6pPr>
            <a:lvl7pPr marL="2992584" indent="-230199" eaLnBrk="0" fontAlgn="base" hangingPunct="0">
              <a:spcBef>
                <a:spcPct val="0"/>
              </a:spcBef>
              <a:spcAft>
                <a:spcPct val="0"/>
              </a:spcAft>
              <a:defRPr kumimoji="1">
                <a:solidFill>
                  <a:schemeClr val="tx1"/>
                </a:solidFill>
                <a:latin typeface="Gill Sans MT"/>
                <a:ea typeface="ＭＳ Ｐゴシック" panose="020B0600070205080204" pitchFamily="50" charset="-128"/>
              </a:defRPr>
            </a:lvl7pPr>
            <a:lvl8pPr marL="3452982" indent="-230199" eaLnBrk="0" fontAlgn="base" hangingPunct="0">
              <a:spcBef>
                <a:spcPct val="0"/>
              </a:spcBef>
              <a:spcAft>
                <a:spcPct val="0"/>
              </a:spcAft>
              <a:defRPr kumimoji="1">
                <a:solidFill>
                  <a:schemeClr val="tx1"/>
                </a:solidFill>
                <a:latin typeface="Gill Sans MT"/>
                <a:ea typeface="ＭＳ Ｐゴシック" panose="020B0600070205080204" pitchFamily="50" charset="-128"/>
              </a:defRPr>
            </a:lvl8pPr>
            <a:lvl9pPr marL="3913379" indent="-230199" eaLnBrk="0" fontAlgn="base" hangingPunct="0">
              <a:spcBef>
                <a:spcPct val="0"/>
              </a:spcBef>
              <a:spcAft>
                <a:spcPct val="0"/>
              </a:spcAft>
              <a:defRPr kumimoji="1">
                <a:solidFill>
                  <a:schemeClr val="tx1"/>
                </a:solidFill>
                <a:latin typeface="Gill Sans MT"/>
                <a:ea typeface="ＭＳ Ｐゴシック" panose="020B0600070205080204" pitchFamily="50" charset="-128"/>
              </a:defRPr>
            </a:lvl9pPr>
          </a:lstStyle>
          <a:p>
            <a:pPr eaLnBrk="1" hangingPunct="1"/>
            <a:fld id="{9CCA16E5-A467-4A4B-9C65-6DFAD87F8ABD}" type="slidenum">
              <a:rPr lang="ja-JP" altLang="en-US">
                <a:latin typeface="Arial" panose="020B0604020202020204" pitchFamily="34" charset="0"/>
              </a:rPr>
              <a:pPr eaLnBrk="1" hangingPunct="1"/>
              <a:t>1</a:t>
            </a:fld>
            <a:endParaRPr lang="ja-JP" altLang="en-US" dirty="0">
              <a:latin typeface="Arial" panose="020B0604020202020204" pitchFamily="34" charset="0"/>
            </a:endParaRPr>
          </a:p>
        </p:txBody>
      </p:sp>
    </p:spTree>
    <p:extLst>
      <p:ext uri="{BB962C8B-B14F-4D97-AF65-F5344CB8AC3E}">
        <p14:creationId xmlns:p14="http://schemas.microsoft.com/office/powerpoint/2010/main" val="1282854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 1"/>
          <p:cNvSpPr>
            <a:spLocks noGrp="1" noRot="1" noChangeAspect="1" noTextEdit="1"/>
          </p:cNvSpPr>
          <p:nvPr>
            <p:ph type="sldImg"/>
          </p:nvPr>
        </p:nvSpPr>
        <p:spPr>
          <a:ln/>
        </p:spPr>
      </p:sp>
      <p:sp>
        <p:nvSpPr>
          <p:cNvPr id="4710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ja-JP" dirty="0">
                <a:latin typeface="Arial" pitchFamily="34" charset="0"/>
                <a:ea typeface="ＭＳ Ｐ明朝" pitchFamily="18" charset="-128"/>
              </a:rPr>
              <a:t>EU</a:t>
            </a:r>
          </a:p>
          <a:p>
            <a:pPr fontAlgn="base"/>
            <a:r>
              <a:rPr lang="en-US" altLang="ja-JP" dirty="0"/>
              <a:t>“Open procedure”: the procurement is advertised and all interested providers tender a single, fully priced offer.</a:t>
            </a:r>
          </a:p>
          <a:p>
            <a:pPr fontAlgn="base"/>
            <a:r>
              <a:rPr lang="en-US" altLang="ja-JP" dirty="0"/>
              <a:t>“Restricted procedure”: this requires interested bidders to “pre-qualify” before being invited to submit a fully priced tender.</a:t>
            </a:r>
          </a:p>
          <a:p>
            <a:pPr fontAlgn="base"/>
            <a:r>
              <a:rPr lang="en-US" altLang="ja-JP" dirty="0"/>
              <a:t>“Competitive procedure with negotiation” (under the 2014 Classic Directive) or “Negotiated with prior call for Competition” (under the 2014 Utilities Directive): while there are differences between the two, each involves a pre-qualification stage followed by a negotiation stage with the pre-qualified group of </a:t>
            </a:r>
            <a:r>
              <a:rPr lang="en-US" altLang="ja-JP" dirty="0" err="1"/>
              <a:t>tenderers</a:t>
            </a:r>
            <a:r>
              <a:rPr lang="en-US" altLang="ja-JP" dirty="0"/>
              <a:t> (although contracting authorities may award a contract without negotiation, provided they have reserved the right to do so).</a:t>
            </a:r>
          </a:p>
          <a:p>
            <a:pPr fontAlgn="base"/>
            <a:r>
              <a:rPr lang="en-US" altLang="ja-JP" dirty="0"/>
              <a:t>“Competitive dialogue”: this allows a dialogue to be conducted in successive stages, with the aim of reducing the number of bidders.</a:t>
            </a:r>
          </a:p>
          <a:p>
            <a:pPr fontAlgn="base"/>
            <a:r>
              <a:rPr lang="en-US" altLang="ja-JP" dirty="0"/>
              <a:t>“Innovation partnership”: this allows </a:t>
            </a:r>
            <a:r>
              <a:rPr lang="en-US" altLang="ja-JP" dirty="0" err="1"/>
              <a:t>tenderers</a:t>
            </a:r>
            <a:r>
              <a:rPr lang="en-US" altLang="ja-JP" dirty="0"/>
              <a:t> to submit a request to participate in response to a contract notice with a view to establishing a structured partnership for the development of an innovative product, service or works and the subsequent purchase of the resulting supplies, services or works.  The partnership is structured in successive stages following the research and innovation process, and the contract will be awarded in accordance with the rules of a competitive procedure with negotiation.</a:t>
            </a:r>
          </a:p>
          <a:p>
            <a:pPr eaLnBrk="1" hangingPunct="1">
              <a:spcBef>
                <a:spcPct val="0"/>
              </a:spcBef>
            </a:pPr>
            <a:endParaRPr lang="ja-JP" altLang="en-US" dirty="0">
              <a:latin typeface="Arial" pitchFamily="34" charset="0"/>
              <a:ea typeface="ＭＳ Ｐ明朝" pitchFamily="18" charset="-128"/>
            </a:endParaRPr>
          </a:p>
        </p:txBody>
      </p:sp>
      <p:sp>
        <p:nvSpPr>
          <p:cNvPr id="4710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32966">
              <a:spcBef>
                <a:spcPct val="30000"/>
              </a:spcBef>
              <a:defRPr kumimoji="1" sz="1200">
                <a:solidFill>
                  <a:schemeClr val="tx1"/>
                </a:solidFill>
                <a:latin typeface="Arial" pitchFamily="34" charset="0"/>
                <a:ea typeface="ＭＳ Ｐ明朝" pitchFamily="18" charset="-128"/>
              </a:defRPr>
            </a:lvl1pPr>
            <a:lvl2pPr marL="746452" indent="-286114" defTabSz="632966">
              <a:spcBef>
                <a:spcPct val="30000"/>
              </a:spcBef>
              <a:defRPr kumimoji="1" sz="1200">
                <a:solidFill>
                  <a:schemeClr val="tx1"/>
                </a:solidFill>
                <a:latin typeface="Arial" pitchFamily="34" charset="0"/>
                <a:ea typeface="ＭＳ Ｐ明朝" pitchFamily="18" charset="-128"/>
              </a:defRPr>
            </a:lvl2pPr>
            <a:lvl3pPr marL="1149249" indent="-228570" defTabSz="632966">
              <a:spcBef>
                <a:spcPct val="30000"/>
              </a:spcBef>
              <a:defRPr kumimoji="1" sz="1200">
                <a:solidFill>
                  <a:schemeClr val="tx1"/>
                </a:solidFill>
                <a:latin typeface="Arial" pitchFamily="34" charset="0"/>
                <a:ea typeface="ＭＳ Ｐ明朝" pitchFamily="18" charset="-128"/>
              </a:defRPr>
            </a:lvl3pPr>
            <a:lvl4pPr marL="1609588" indent="-228570" defTabSz="632966">
              <a:spcBef>
                <a:spcPct val="30000"/>
              </a:spcBef>
              <a:defRPr kumimoji="1" sz="1200">
                <a:solidFill>
                  <a:schemeClr val="tx1"/>
                </a:solidFill>
                <a:latin typeface="Arial" pitchFamily="34" charset="0"/>
                <a:ea typeface="ＭＳ Ｐ明朝" pitchFamily="18" charset="-128"/>
              </a:defRPr>
            </a:lvl4pPr>
            <a:lvl5pPr marL="2069926" indent="-228570" defTabSz="632966">
              <a:spcBef>
                <a:spcPct val="30000"/>
              </a:spcBef>
              <a:defRPr kumimoji="1" sz="1200">
                <a:solidFill>
                  <a:schemeClr val="tx1"/>
                </a:solidFill>
                <a:latin typeface="Arial" pitchFamily="34" charset="0"/>
                <a:ea typeface="ＭＳ Ｐ明朝" pitchFamily="18" charset="-128"/>
              </a:defRPr>
            </a:lvl5pPr>
            <a:lvl6pPr marL="2530265" indent="-228570" defTabSz="632966" eaLnBrk="0" fontAlgn="base" hangingPunct="0">
              <a:spcBef>
                <a:spcPct val="30000"/>
              </a:spcBef>
              <a:spcAft>
                <a:spcPct val="0"/>
              </a:spcAft>
              <a:defRPr kumimoji="1" sz="1200">
                <a:solidFill>
                  <a:schemeClr val="tx1"/>
                </a:solidFill>
                <a:latin typeface="Arial" pitchFamily="34" charset="0"/>
                <a:ea typeface="ＭＳ Ｐ明朝" pitchFamily="18" charset="-128"/>
              </a:defRPr>
            </a:lvl6pPr>
            <a:lvl7pPr marL="2990604" indent="-228570" defTabSz="632966" eaLnBrk="0" fontAlgn="base" hangingPunct="0">
              <a:spcBef>
                <a:spcPct val="30000"/>
              </a:spcBef>
              <a:spcAft>
                <a:spcPct val="0"/>
              </a:spcAft>
              <a:defRPr kumimoji="1" sz="1200">
                <a:solidFill>
                  <a:schemeClr val="tx1"/>
                </a:solidFill>
                <a:latin typeface="Arial" pitchFamily="34" charset="0"/>
                <a:ea typeface="ＭＳ Ｐ明朝" pitchFamily="18" charset="-128"/>
              </a:defRPr>
            </a:lvl7pPr>
            <a:lvl8pPr marL="3450942" indent="-228570" defTabSz="632966" eaLnBrk="0" fontAlgn="base" hangingPunct="0">
              <a:spcBef>
                <a:spcPct val="30000"/>
              </a:spcBef>
              <a:spcAft>
                <a:spcPct val="0"/>
              </a:spcAft>
              <a:defRPr kumimoji="1" sz="1200">
                <a:solidFill>
                  <a:schemeClr val="tx1"/>
                </a:solidFill>
                <a:latin typeface="Arial" pitchFamily="34" charset="0"/>
                <a:ea typeface="ＭＳ Ｐ明朝" pitchFamily="18" charset="-128"/>
              </a:defRPr>
            </a:lvl8pPr>
            <a:lvl9pPr marL="3911280" indent="-228570" defTabSz="632966" eaLnBrk="0" fontAlgn="base" hangingPunct="0">
              <a:spcBef>
                <a:spcPct val="30000"/>
              </a:spcBef>
              <a:spcAft>
                <a:spcPct val="0"/>
              </a:spcAft>
              <a:defRPr kumimoji="1" sz="1200">
                <a:solidFill>
                  <a:schemeClr val="tx1"/>
                </a:solidFill>
                <a:latin typeface="Arial" pitchFamily="34" charset="0"/>
                <a:ea typeface="ＭＳ Ｐ明朝" pitchFamily="18" charset="-128"/>
              </a:defRPr>
            </a:lvl9pPr>
          </a:lstStyle>
          <a:p>
            <a:pPr>
              <a:spcBef>
                <a:spcPct val="0"/>
              </a:spcBef>
            </a:pPr>
            <a:fld id="{4D1F853F-0003-4FF5-B0B3-7090BD94B27C}" type="slidenum">
              <a:rPr lang="ja-JP" altLang="en-US" sz="800">
                <a:latin typeface="Calibri" pitchFamily="34" charset="0"/>
                <a:ea typeface="ＭＳ Ｐゴシック" pitchFamily="50" charset="-128"/>
              </a:rPr>
              <a:pPr>
                <a:spcBef>
                  <a:spcPct val="0"/>
                </a:spcBef>
              </a:pPr>
              <a:t>10</a:t>
            </a:fld>
            <a:endParaRPr lang="ja-JP" altLang="en-US" sz="800" dirty="0">
              <a:latin typeface="Calibri" pitchFamily="34" charset="0"/>
              <a:ea typeface="ＭＳ Ｐゴシック" pitchFamily="50" charset="-128"/>
            </a:endParaRPr>
          </a:p>
        </p:txBody>
      </p:sp>
    </p:spTree>
    <p:extLst>
      <p:ext uri="{BB962C8B-B14F-4D97-AF65-F5344CB8AC3E}">
        <p14:creationId xmlns:p14="http://schemas.microsoft.com/office/powerpoint/2010/main" val="1378499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1532">
              <a:defRPr/>
            </a:pPr>
            <a:r>
              <a:rPr lang="ja-JP" altLang="en-US" dirty="0">
                <a:latin typeface="Arial" panose="020B0604020202020204" pitchFamily="34" charset="0"/>
              </a:rPr>
              <a:t>①　公告して競争を行うこと（一般競争）を原則　</a:t>
            </a:r>
            <a:r>
              <a:rPr lang="ja-JP" altLang="en-US" b="1" dirty="0">
                <a:solidFill>
                  <a:srgbClr val="C00000"/>
                </a:solidFill>
                <a:latin typeface="HGP創英角ﾎﾟｯﾌﾟ体" pitchFamily="50" charset="-128"/>
                <a:ea typeface="HGP創英角ﾎﾟｯﾌﾟ体" pitchFamily="50" charset="-128"/>
              </a:rPr>
              <a:t>会計法</a:t>
            </a:r>
            <a:r>
              <a:rPr lang="ja-JP" altLang="en-US" b="1" dirty="0">
                <a:solidFill>
                  <a:srgbClr val="C00000"/>
                </a:solidFill>
                <a:latin typeface="+mn-ea"/>
              </a:rPr>
              <a:t> </a:t>
            </a:r>
            <a:r>
              <a:rPr lang="ja-JP" altLang="en-US" b="1" dirty="0">
                <a:solidFill>
                  <a:srgbClr val="FF0000"/>
                </a:solidFill>
                <a:latin typeface="+mn-ea"/>
              </a:rPr>
              <a:t>第２９条の３</a:t>
            </a:r>
            <a:endParaRPr lang="en-US" altLang="ja-JP" dirty="0">
              <a:latin typeface="Arial" panose="020B0604020202020204" pitchFamily="34" charset="0"/>
            </a:endParaRPr>
          </a:p>
          <a:p>
            <a:r>
              <a:rPr lang="ja-JP" altLang="en-US" dirty="0">
                <a:latin typeface="Arial" panose="020B0604020202020204" pitchFamily="34" charset="0"/>
              </a:rPr>
              <a:t>②　買い入れと売り払いは同じ取り扱い　</a:t>
            </a:r>
            <a:r>
              <a:rPr lang="ja-JP" altLang="en-US" b="1" dirty="0">
                <a:solidFill>
                  <a:srgbClr val="C00000"/>
                </a:solidFill>
                <a:latin typeface="HGP創英角ﾎﾟｯﾌﾟ体" pitchFamily="50" charset="-128"/>
                <a:ea typeface="HGP創英角ﾎﾟｯﾌﾟ体" pitchFamily="50" charset="-128"/>
              </a:rPr>
              <a:t>会計法</a:t>
            </a:r>
            <a:r>
              <a:rPr lang="ja-JP" altLang="en-US" b="1" dirty="0">
                <a:solidFill>
                  <a:srgbClr val="C00000"/>
                </a:solidFill>
                <a:latin typeface="+mn-ea"/>
              </a:rPr>
              <a:t> </a:t>
            </a:r>
            <a:r>
              <a:rPr lang="ja-JP" altLang="en-US" b="1" dirty="0">
                <a:solidFill>
                  <a:srgbClr val="FF0000"/>
                </a:solidFill>
                <a:latin typeface="+mn-ea"/>
              </a:rPr>
              <a:t>第２９条の３　</a:t>
            </a:r>
            <a:r>
              <a:rPr lang="ja-JP" altLang="en-US" b="1" dirty="0">
                <a:solidFill>
                  <a:schemeClr val="accent4"/>
                </a:solidFill>
                <a:latin typeface="+mn-ea"/>
              </a:rPr>
              <a:t> </a:t>
            </a:r>
            <a:r>
              <a:rPr lang="ja-JP" altLang="en-US" b="1" dirty="0">
                <a:solidFill>
                  <a:srgbClr val="FF0000"/>
                </a:solidFill>
                <a:latin typeface="+mn-ea"/>
              </a:rPr>
              <a:t>第２９条の６ 第</a:t>
            </a:r>
            <a:r>
              <a:rPr lang="en-US" altLang="ja-JP" b="1" dirty="0">
                <a:solidFill>
                  <a:srgbClr val="FF0000"/>
                </a:solidFill>
                <a:latin typeface="+mn-ea"/>
              </a:rPr>
              <a:t>1</a:t>
            </a:r>
            <a:r>
              <a:rPr lang="ja-JP" altLang="en-US" b="1" dirty="0">
                <a:solidFill>
                  <a:srgbClr val="FF0000"/>
                </a:solidFill>
                <a:latin typeface="+mn-ea"/>
              </a:rPr>
              <a:t>項</a:t>
            </a:r>
            <a:endParaRPr lang="en-US" altLang="ja-JP" dirty="0">
              <a:latin typeface="Arial" panose="020B0604020202020204" pitchFamily="34" charset="0"/>
            </a:endParaRPr>
          </a:p>
          <a:p>
            <a:pPr defTabSz="921532">
              <a:defRPr/>
            </a:pPr>
            <a:r>
              <a:rPr lang="ja-JP" altLang="en-US" dirty="0">
                <a:latin typeface="Arial" panose="020B0604020202020204" pitchFamily="34" charset="0"/>
              </a:rPr>
              <a:t>③　交渉手続きを認めない</a:t>
            </a:r>
            <a:endParaRPr lang="en-US" altLang="ja-JP" dirty="0">
              <a:latin typeface="Arial" panose="020B0604020202020204" pitchFamily="34" charset="0"/>
            </a:endParaRPr>
          </a:p>
          <a:p>
            <a:r>
              <a:rPr lang="ja-JP" altLang="en-US" dirty="0">
                <a:latin typeface="Arial" panose="020B0604020202020204" pitchFamily="34" charset="0"/>
              </a:rPr>
              <a:t>④　物品、ｻｰﾋﾞｽ、工事等の目的物によらず同じ取り扱い</a:t>
            </a:r>
            <a:endParaRPr lang="en-US" altLang="ja-JP" dirty="0">
              <a:latin typeface="Arial" panose="020B0604020202020204" pitchFamily="34" charset="0"/>
            </a:endParaRPr>
          </a:p>
          <a:p>
            <a:r>
              <a:rPr lang="ja-JP" altLang="en-US" dirty="0">
                <a:latin typeface="Arial" panose="020B0604020202020204" pitchFamily="34" charset="0"/>
              </a:rPr>
              <a:t>⑤　価格の制限（予定価格）を必ず定める　</a:t>
            </a:r>
            <a:r>
              <a:rPr lang="ja-JP" altLang="en-US" b="1" dirty="0">
                <a:solidFill>
                  <a:srgbClr val="C00000"/>
                </a:solidFill>
                <a:latin typeface="HGP創英角ﾎﾟｯﾌﾟ体" pitchFamily="50" charset="-128"/>
                <a:ea typeface="HGP創英角ﾎﾟｯﾌﾟ体" pitchFamily="50" charset="-128"/>
              </a:rPr>
              <a:t>会計法</a:t>
            </a:r>
            <a:r>
              <a:rPr lang="ja-JP" altLang="en-US" b="1" dirty="0">
                <a:solidFill>
                  <a:srgbClr val="C00000"/>
                </a:solidFill>
                <a:latin typeface="+mn-ea"/>
              </a:rPr>
              <a:t> </a:t>
            </a:r>
            <a:r>
              <a:rPr lang="ja-JP" altLang="en-US" b="1" dirty="0">
                <a:solidFill>
                  <a:srgbClr val="FF0000"/>
                </a:solidFill>
                <a:latin typeface="+mn-ea"/>
              </a:rPr>
              <a:t>第２９条の６ 第</a:t>
            </a:r>
            <a:r>
              <a:rPr lang="en-US" altLang="ja-JP" b="1" dirty="0">
                <a:solidFill>
                  <a:srgbClr val="FF0000"/>
                </a:solidFill>
                <a:latin typeface="+mn-ea"/>
              </a:rPr>
              <a:t>1</a:t>
            </a:r>
            <a:r>
              <a:rPr lang="ja-JP" altLang="en-US" b="1" dirty="0">
                <a:solidFill>
                  <a:srgbClr val="FF0000"/>
                </a:solidFill>
                <a:latin typeface="+mn-ea"/>
              </a:rPr>
              <a:t>項</a:t>
            </a:r>
            <a:endParaRPr lang="en-US" altLang="ja-JP" dirty="0">
              <a:latin typeface="Arial" panose="020B0604020202020204" pitchFamily="34" charset="0"/>
            </a:endParaRPr>
          </a:p>
          <a:p>
            <a:pPr defTabSz="921532">
              <a:defRPr/>
            </a:pPr>
            <a:r>
              <a:rPr lang="ja-JP" altLang="en-US" dirty="0">
                <a:latin typeface="Arial" panose="020B0604020202020204" pitchFamily="34" charset="0"/>
              </a:rPr>
              <a:t>⑥　予定価格は事前に非公表とする　</a:t>
            </a:r>
            <a:r>
              <a:rPr lang="ja-JP" altLang="en-US" b="1" dirty="0">
                <a:solidFill>
                  <a:srgbClr val="C00000"/>
                </a:solidFill>
                <a:latin typeface="HGP創英角ﾎﾟｯﾌﾟ体" pitchFamily="50" charset="-128"/>
                <a:ea typeface="HGP創英角ﾎﾟｯﾌﾟ体" pitchFamily="50" charset="-128"/>
              </a:rPr>
              <a:t>予算決算及び会計令</a:t>
            </a:r>
            <a:r>
              <a:rPr lang="ja-JP" altLang="en-US" b="1" dirty="0">
                <a:solidFill>
                  <a:srgbClr val="0070C0"/>
                </a:solidFill>
                <a:latin typeface="+mn-ea"/>
              </a:rPr>
              <a:t>　</a:t>
            </a:r>
            <a:r>
              <a:rPr lang="ja-JP" altLang="en-US" b="1" dirty="0">
                <a:solidFill>
                  <a:srgbClr val="FF0000"/>
                </a:solidFill>
                <a:latin typeface="+mn-ea"/>
              </a:rPr>
              <a:t>第</a:t>
            </a:r>
            <a:r>
              <a:rPr lang="en-US" altLang="ja-JP" b="1" dirty="0">
                <a:solidFill>
                  <a:srgbClr val="FF0000"/>
                </a:solidFill>
                <a:latin typeface="+mn-ea"/>
              </a:rPr>
              <a:t>79</a:t>
            </a:r>
            <a:r>
              <a:rPr lang="ja-JP" altLang="en-US" b="1" dirty="0">
                <a:solidFill>
                  <a:srgbClr val="FF0000"/>
                </a:solidFill>
                <a:latin typeface="+mn-ea"/>
              </a:rPr>
              <a:t>条</a:t>
            </a:r>
            <a:endParaRPr lang="en-US" altLang="ja-JP" dirty="0">
              <a:latin typeface="Arial" panose="020B0604020202020204" pitchFamily="34" charset="0"/>
            </a:endParaRPr>
          </a:p>
          <a:p>
            <a:r>
              <a:rPr lang="ja-JP" altLang="en-US" dirty="0">
                <a:latin typeface="Arial" panose="020B0604020202020204" pitchFamily="34" charset="0"/>
              </a:rPr>
              <a:t>⑦　落札基準は最低価格　</a:t>
            </a:r>
            <a:r>
              <a:rPr lang="ja-JP" altLang="en-US" b="1" dirty="0">
                <a:solidFill>
                  <a:srgbClr val="C00000"/>
                </a:solidFill>
                <a:latin typeface="HGP創英角ﾎﾟｯﾌﾟ体" pitchFamily="50" charset="-128"/>
                <a:ea typeface="HGP創英角ﾎﾟｯﾌﾟ体" pitchFamily="50" charset="-128"/>
              </a:rPr>
              <a:t>会計法</a:t>
            </a:r>
            <a:r>
              <a:rPr lang="ja-JP" altLang="en-US" b="1" dirty="0">
                <a:solidFill>
                  <a:srgbClr val="C00000"/>
                </a:solidFill>
                <a:latin typeface="+mn-ea"/>
              </a:rPr>
              <a:t> </a:t>
            </a:r>
            <a:r>
              <a:rPr lang="ja-JP" altLang="en-US" b="1" dirty="0">
                <a:solidFill>
                  <a:srgbClr val="FF0000"/>
                </a:solidFill>
                <a:latin typeface="+mn-ea"/>
              </a:rPr>
              <a:t>第２９条の６ 第</a:t>
            </a:r>
            <a:r>
              <a:rPr lang="en-US" altLang="ja-JP" b="1" dirty="0">
                <a:solidFill>
                  <a:srgbClr val="FF0000"/>
                </a:solidFill>
                <a:latin typeface="+mn-ea"/>
              </a:rPr>
              <a:t>1</a:t>
            </a:r>
            <a:r>
              <a:rPr lang="ja-JP" altLang="en-US" b="1" dirty="0">
                <a:solidFill>
                  <a:srgbClr val="FF0000"/>
                </a:solidFill>
                <a:latin typeface="+mn-ea"/>
              </a:rPr>
              <a:t>項</a:t>
            </a:r>
            <a:endParaRPr lang="ja-JP" altLang="en-US" dirty="0">
              <a:latin typeface="Arial" panose="020B0604020202020204" pitchFamily="34" charset="0"/>
            </a:endParaRPr>
          </a:p>
        </p:txBody>
      </p:sp>
      <p:sp>
        <p:nvSpPr>
          <p:cNvPr id="128004" name="スライド番号プレースホルダ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Gill Sans MT"/>
              </a:defRPr>
            </a:lvl1pPr>
            <a:lvl2pPr marL="764522" indent="-294047">
              <a:defRPr>
                <a:solidFill>
                  <a:schemeClr val="tx1"/>
                </a:solidFill>
                <a:latin typeface="Gill Sans MT"/>
              </a:defRPr>
            </a:lvl2pPr>
            <a:lvl3pPr marL="1176188" indent="-235239">
              <a:defRPr>
                <a:solidFill>
                  <a:schemeClr val="tx1"/>
                </a:solidFill>
                <a:latin typeface="Gill Sans MT"/>
              </a:defRPr>
            </a:lvl3pPr>
            <a:lvl4pPr marL="1646665" indent="-235239">
              <a:defRPr>
                <a:solidFill>
                  <a:schemeClr val="tx1"/>
                </a:solidFill>
                <a:latin typeface="Gill Sans MT"/>
              </a:defRPr>
            </a:lvl4pPr>
            <a:lvl5pPr marL="2117141" indent="-235239">
              <a:defRPr>
                <a:solidFill>
                  <a:schemeClr val="tx1"/>
                </a:solidFill>
                <a:latin typeface="Gill Sans MT"/>
              </a:defRPr>
            </a:lvl5pPr>
            <a:lvl6pPr marL="2587615" indent="-235239" fontAlgn="base">
              <a:spcBef>
                <a:spcPct val="0"/>
              </a:spcBef>
              <a:spcAft>
                <a:spcPct val="0"/>
              </a:spcAft>
              <a:defRPr>
                <a:solidFill>
                  <a:schemeClr val="tx1"/>
                </a:solidFill>
                <a:latin typeface="Gill Sans MT"/>
              </a:defRPr>
            </a:lvl6pPr>
            <a:lvl7pPr marL="3058093" indent="-235239" fontAlgn="base">
              <a:spcBef>
                <a:spcPct val="0"/>
              </a:spcBef>
              <a:spcAft>
                <a:spcPct val="0"/>
              </a:spcAft>
              <a:defRPr>
                <a:solidFill>
                  <a:schemeClr val="tx1"/>
                </a:solidFill>
                <a:latin typeface="Gill Sans MT"/>
              </a:defRPr>
            </a:lvl7pPr>
            <a:lvl8pPr marL="3528568" indent="-235239" fontAlgn="base">
              <a:spcBef>
                <a:spcPct val="0"/>
              </a:spcBef>
              <a:spcAft>
                <a:spcPct val="0"/>
              </a:spcAft>
              <a:defRPr>
                <a:solidFill>
                  <a:schemeClr val="tx1"/>
                </a:solidFill>
                <a:latin typeface="Gill Sans MT"/>
              </a:defRPr>
            </a:lvl8pPr>
            <a:lvl9pPr marL="3999043" indent="-235239" fontAlgn="base">
              <a:spcBef>
                <a:spcPct val="0"/>
              </a:spcBef>
              <a:spcAft>
                <a:spcPct val="0"/>
              </a:spcAft>
              <a:defRPr>
                <a:solidFill>
                  <a:schemeClr val="tx1"/>
                </a:solidFill>
                <a:latin typeface="Gill Sans MT"/>
              </a:defRPr>
            </a:lvl9pPr>
          </a:lstStyle>
          <a:p>
            <a:pPr fontAlgn="base">
              <a:spcBef>
                <a:spcPct val="0"/>
              </a:spcBef>
              <a:spcAft>
                <a:spcPct val="0"/>
              </a:spcAft>
              <a:defRPr/>
            </a:pPr>
            <a:fld id="{6DE14BC4-71FC-4761-BDBB-7103B2AAD73A}" type="slidenum">
              <a:rPr kumimoji="0" lang="ja-JP" altLang="en-US" smtClean="0">
                <a:latin typeface="Calibri" pitchFamily="34" charset="0"/>
              </a:rPr>
              <a:pPr fontAlgn="base">
                <a:spcBef>
                  <a:spcPct val="0"/>
                </a:spcBef>
                <a:spcAft>
                  <a:spcPct val="0"/>
                </a:spcAft>
                <a:defRPr/>
              </a:pPr>
              <a:t>11</a:t>
            </a:fld>
            <a:endParaRPr kumimoji="0" lang="ja-JP" altLang="en-US">
              <a:latin typeface="Calibri" pitchFamily="34" charset="0"/>
            </a:endParaRPr>
          </a:p>
        </p:txBody>
      </p:sp>
    </p:spTree>
    <p:extLst>
      <p:ext uri="{BB962C8B-B14F-4D97-AF65-F5344CB8AC3E}">
        <p14:creationId xmlns:p14="http://schemas.microsoft.com/office/powerpoint/2010/main" val="3985796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fontScale="77500" lnSpcReduction="20000"/>
          </a:bodyPr>
          <a:lstStyle/>
          <a:p>
            <a:r>
              <a:rPr kumimoji="1" lang="ja-JP" altLang="en-US" dirty="0"/>
              <a:t>　　改正独禁法が施行された平成</a:t>
            </a:r>
            <a:r>
              <a:rPr kumimoji="1" lang="en-US" altLang="ja-JP" dirty="0"/>
              <a:t>18</a:t>
            </a:r>
            <a:r>
              <a:rPr kumimoji="1" lang="ja-JP" altLang="en-US" dirty="0"/>
              <a:t>年</a:t>
            </a:r>
            <a:r>
              <a:rPr kumimoji="1" lang="en-US" altLang="ja-JP" dirty="0"/>
              <a:t>1</a:t>
            </a:r>
            <a:r>
              <a:rPr kumimoji="1" lang="ja-JP" altLang="en-US" dirty="0"/>
              <a:t>月頃から異常な低価格による落札が続発</a:t>
            </a:r>
          </a:p>
          <a:p>
            <a:r>
              <a:rPr kumimoji="1" lang="ja-JP" altLang="en-US" dirty="0"/>
              <a:t>〇 国道１号原宿交差点立体工事</a:t>
            </a:r>
            <a:r>
              <a:rPr kumimoji="1" lang="en-US" altLang="ja-JP" dirty="0"/>
              <a:t>(</a:t>
            </a:r>
            <a:r>
              <a:rPr kumimoji="1" lang="ja-JP" altLang="en-US" dirty="0"/>
              <a:t>横浜市戸塚区</a:t>
            </a:r>
            <a:r>
              <a:rPr kumimoji="1" lang="en-US" altLang="ja-JP" dirty="0"/>
              <a:t>)</a:t>
            </a:r>
            <a:r>
              <a:rPr kumimoji="1" lang="ja-JP" altLang="en-US" dirty="0"/>
              <a:t>　</a:t>
            </a:r>
            <a:endParaRPr kumimoji="1" lang="en-US" altLang="ja-JP" dirty="0"/>
          </a:p>
          <a:p>
            <a:r>
              <a:rPr kumimoji="1" lang="ja-JP" altLang="en-US" dirty="0"/>
              <a:t>国交省関東地方整備局横浜国道事務所　一般競争入札</a:t>
            </a:r>
            <a:r>
              <a:rPr kumimoji="1" lang="en-US" altLang="ja-JP" dirty="0"/>
              <a:t>(</a:t>
            </a:r>
            <a:r>
              <a:rPr kumimoji="1" lang="ja-JP" altLang="en-US" dirty="0"/>
              <a:t>総合評価方式</a:t>
            </a:r>
            <a:r>
              <a:rPr kumimoji="1" lang="en-US" altLang="ja-JP" dirty="0"/>
              <a:t>)</a:t>
            </a:r>
            <a:r>
              <a:rPr kumimoji="1" lang="ja-JP" altLang="en-US" dirty="0"/>
              <a:t>　平成</a:t>
            </a:r>
            <a:r>
              <a:rPr kumimoji="1" lang="en-US" altLang="ja-JP" dirty="0"/>
              <a:t>18</a:t>
            </a:r>
            <a:r>
              <a:rPr kumimoji="1" lang="ja-JP" altLang="en-US" dirty="0"/>
              <a:t>年３月７日入札・落札</a:t>
            </a:r>
          </a:p>
          <a:p>
            <a:r>
              <a:rPr kumimoji="1" lang="ja-JP" altLang="en-US" dirty="0"/>
              <a:t>予定価格</a:t>
            </a:r>
            <a:r>
              <a:rPr kumimoji="1" lang="en-US" altLang="ja-JP" dirty="0"/>
              <a:t>3,343,310</a:t>
            </a:r>
            <a:r>
              <a:rPr kumimoji="1" lang="ja-JP" altLang="en-US" dirty="0"/>
              <a:t>千円　調査基準価格　</a:t>
            </a:r>
            <a:r>
              <a:rPr kumimoji="1" lang="en-US" altLang="ja-JP" dirty="0"/>
              <a:t>2,601,170</a:t>
            </a:r>
            <a:r>
              <a:rPr kumimoji="1" lang="ja-JP" altLang="en-US" dirty="0"/>
              <a:t>千円　落札率</a:t>
            </a:r>
            <a:r>
              <a:rPr kumimoji="1" lang="en-US" altLang="ja-JP" dirty="0"/>
              <a:t>58.0</a:t>
            </a:r>
            <a:r>
              <a:rPr kumimoji="1" lang="ja-JP" altLang="en-US" dirty="0"/>
              <a:t>％　落札業者名　大成建設</a:t>
            </a:r>
            <a:r>
              <a:rPr kumimoji="1" lang="en-US" altLang="ja-JP" dirty="0"/>
              <a:t>(</a:t>
            </a:r>
            <a:r>
              <a:rPr kumimoji="1" lang="ja-JP" altLang="en-US" dirty="0"/>
              <a:t>株</a:t>
            </a:r>
            <a:r>
              <a:rPr kumimoji="1" lang="en-US" altLang="ja-JP" dirty="0"/>
              <a:t>)</a:t>
            </a:r>
            <a:r>
              <a:rPr kumimoji="1" lang="ja-JP" altLang="en-US" dirty="0"/>
              <a:t>　</a:t>
            </a:r>
            <a:r>
              <a:rPr kumimoji="1" lang="en-US" altLang="ja-JP" dirty="0"/>
              <a:t>1,940,000,000</a:t>
            </a:r>
            <a:r>
              <a:rPr kumimoji="1" lang="ja-JP" altLang="en-US" dirty="0"/>
              <a:t>　低入札価格調査落札</a:t>
            </a:r>
          </a:p>
          <a:p>
            <a:r>
              <a:rPr kumimoji="1" lang="ja-JP" altLang="en-US" dirty="0"/>
              <a:t>本工事は，国交省平成</a:t>
            </a:r>
            <a:r>
              <a:rPr kumimoji="1" lang="en-US" altLang="ja-JP" dirty="0"/>
              <a:t>17</a:t>
            </a:r>
            <a:r>
              <a:rPr kumimoji="1" lang="ja-JP" altLang="en-US" dirty="0"/>
              <a:t>年度の高度技術提案型の設計・施工一括発注方式</a:t>
            </a:r>
          </a:p>
          <a:p>
            <a:r>
              <a:rPr kumimoji="1" lang="ja-JP" altLang="en-US" dirty="0"/>
              <a:t>工期短縮では，発注者側の標準工期</a:t>
            </a:r>
            <a:r>
              <a:rPr kumimoji="1" lang="en-US" altLang="ja-JP" dirty="0"/>
              <a:t>540</a:t>
            </a:r>
            <a:r>
              <a:rPr kumimoji="1" lang="ja-JP" altLang="en-US" dirty="0"/>
              <a:t>日に対し，大成建設は</a:t>
            </a:r>
            <a:r>
              <a:rPr kumimoji="1" lang="en-US" altLang="ja-JP" dirty="0"/>
              <a:t>88</a:t>
            </a:r>
            <a:r>
              <a:rPr kumimoji="1" lang="ja-JP" altLang="en-US" dirty="0"/>
              <a:t>日，大林組</a:t>
            </a:r>
            <a:r>
              <a:rPr kumimoji="1" lang="en-US" altLang="ja-JP" dirty="0"/>
              <a:t>JV</a:t>
            </a:r>
            <a:r>
              <a:rPr kumimoji="1" lang="ja-JP" altLang="en-US" dirty="0"/>
              <a:t>が</a:t>
            </a:r>
            <a:r>
              <a:rPr kumimoji="1" lang="en-US" altLang="ja-JP" dirty="0"/>
              <a:t>157</a:t>
            </a:r>
            <a:r>
              <a:rPr kumimoji="1" lang="ja-JP" altLang="en-US" dirty="0"/>
              <a:t>日の短縮を提示した。総合評価では大林組</a:t>
            </a:r>
            <a:r>
              <a:rPr kumimoji="1" lang="en-US" altLang="ja-JP" dirty="0"/>
              <a:t>JV</a:t>
            </a:r>
            <a:r>
              <a:rPr kumimoji="1" lang="ja-JP" altLang="en-US" dirty="0"/>
              <a:t>よりも</a:t>
            </a:r>
            <a:r>
              <a:rPr kumimoji="1" lang="en-US" altLang="ja-JP" dirty="0"/>
              <a:t>10</a:t>
            </a:r>
            <a:r>
              <a:rPr kumimoji="1" lang="ja-JP" altLang="en-US" dirty="0"/>
              <a:t>億円以上低い価格を提示した大成建設が</a:t>
            </a:r>
            <a:r>
              <a:rPr kumimoji="1" lang="en-US" altLang="ja-JP" dirty="0"/>
              <a:t>6.288</a:t>
            </a:r>
            <a:r>
              <a:rPr kumimoji="1" lang="ja-JP" altLang="en-US" dirty="0"/>
              <a:t>点を取り，</a:t>
            </a:r>
            <a:r>
              <a:rPr kumimoji="1" lang="en-US" altLang="ja-JP" dirty="0"/>
              <a:t>4.72</a:t>
            </a:r>
            <a:r>
              <a:rPr kumimoji="1" lang="ja-JP" altLang="en-US" dirty="0"/>
              <a:t>点の大林組</a:t>
            </a:r>
            <a:r>
              <a:rPr kumimoji="1" lang="en-US" altLang="ja-JP" dirty="0"/>
              <a:t>JV</a:t>
            </a:r>
            <a:r>
              <a:rPr kumimoji="1" lang="ja-JP" altLang="en-US" dirty="0"/>
              <a:t>を大幅に上回った。低入札価格調査を実施した結果，品質確保等に問題はなく，価格は妥当であるとして，大成建設を落札者としたものである。技術面が優れていても価格面の大差を挽回できない事例となった。熊谷組は指名取消処分となり失格となった。</a:t>
            </a:r>
          </a:p>
          <a:p>
            <a:r>
              <a:rPr kumimoji="1" lang="ja-JP" altLang="en-US" dirty="0"/>
              <a:t>〇 夕張シューパロダム提体建設第１期工事</a:t>
            </a:r>
            <a:r>
              <a:rPr kumimoji="1" lang="en-US" altLang="ja-JP" dirty="0"/>
              <a:t>(</a:t>
            </a:r>
            <a:r>
              <a:rPr kumimoji="1" lang="ja-JP" altLang="en-US" dirty="0"/>
              <a:t>北海道夕張市</a:t>
            </a:r>
            <a:r>
              <a:rPr kumimoji="1" lang="en-US" altLang="ja-JP" dirty="0"/>
              <a:t>)</a:t>
            </a:r>
          </a:p>
          <a:p>
            <a:r>
              <a:rPr kumimoji="1" lang="ja-JP" altLang="en-US" dirty="0"/>
              <a:t>国交省開発局石狩川開発建設部　一般競争入札</a:t>
            </a:r>
            <a:r>
              <a:rPr kumimoji="1" lang="en-US" altLang="ja-JP" dirty="0"/>
              <a:t>(</a:t>
            </a:r>
            <a:r>
              <a:rPr kumimoji="1" lang="ja-JP" altLang="en-US" dirty="0"/>
              <a:t>総合評価落札方式</a:t>
            </a:r>
            <a:r>
              <a:rPr kumimoji="1" lang="en-US" altLang="ja-JP" dirty="0"/>
              <a:t>) </a:t>
            </a:r>
            <a:r>
              <a:rPr kumimoji="1" lang="ja-JP" altLang="en-US" dirty="0"/>
              <a:t>平成</a:t>
            </a:r>
            <a:r>
              <a:rPr kumimoji="1" lang="en-US" altLang="ja-JP" dirty="0"/>
              <a:t>18</a:t>
            </a:r>
            <a:r>
              <a:rPr kumimoji="1" lang="ja-JP" altLang="en-US" dirty="0"/>
              <a:t>年３月８日入札・落札</a:t>
            </a:r>
          </a:p>
          <a:p>
            <a:r>
              <a:rPr kumimoji="1" lang="ja-JP" altLang="en-US" dirty="0"/>
              <a:t>予定価格</a:t>
            </a:r>
            <a:r>
              <a:rPr kumimoji="1" lang="en-US" altLang="ja-JP" dirty="0"/>
              <a:t>5,082,590</a:t>
            </a:r>
            <a:r>
              <a:rPr kumimoji="1" lang="ja-JP" altLang="en-US" dirty="0"/>
              <a:t>千円　調査基準価格</a:t>
            </a:r>
            <a:r>
              <a:rPr kumimoji="1" lang="en-US" altLang="ja-JP" dirty="0"/>
              <a:t>4,222,440</a:t>
            </a:r>
            <a:r>
              <a:rPr kumimoji="1" lang="ja-JP" altLang="en-US" dirty="0"/>
              <a:t>千円　落札率</a:t>
            </a:r>
            <a:r>
              <a:rPr kumimoji="1" lang="en-US" altLang="ja-JP" dirty="0"/>
              <a:t>46.6</a:t>
            </a:r>
            <a:r>
              <a:rPr kumimoji="1" lang="ja-JP" altLang="en-US" dirty="0"/>
              <a:t>％　落札業者名　大成・地崎・中山</a:t>
            </a:r>
            <a:r>
              <a:rPr kumimoji="1" lang="en-US" altLang="ja-JP" dirty="0"/>
              <a:t>JV</a:t>
            </a:r>
            <a:r>
              <a:rPr kumimoji="1" lang="ja-JP" altLang="en-US" dirty="0"/>
              <a:t>　</a:t>
            </a:r>
            <a:r>
              <a:rPr kumimoji="1" lang="en-US" altLang="ja-JP" dirty="0"/>
              <a:t>2,370,000,000</a:t>
            </a:r>
            <a:r>
              <a:rPr kumimoji="1" lang="ja-JP" altLang="en-US" dirty="0"/>
              <a:t>　低入札価格調査落札 </a:t>
            </a:r>
          </a:p>
          <a:p>
            <a:r>
              <a:rPr kumimoji="1" lang="ja-JP" altLang="en-US" dirty="0"/>
              <a:t>夕張シューパロダムは、かんがい及び発電を目的として昭和</a:t>
            </a:r>
            <a:r>
              <a:rPr kumimoji="1" lang="en-US" altLang="ja-JP" dirty="0"/>
              <a:t>36</a:t>
            </a:r>
            <a:r>
              <a:rPr kumimoji="1" lang="ja-JP" altLang="en-US" dirty="0"/>
              <a:t>年度に完成した利水専用ダムである大夕張ダムの下流わずか</a:t>
            </a:r>
            <a:r>
              <a:rPr kumimoji="1" lang="en-US" altLang="ja-JP" dirty="0"/>
              <a:t>155m</a:t>
            </a:r>
            <a:r>
              <a:rPr kumimoji="1" lang="ja-JP" altLang="en-US" dirty="0"/>
              <a:t>地点に、洪水調節、流水の正常な機能の維持、かんがい、水道用水、発電を目的として約</a:t>
            </a:r>
            <a:r>
              <a:rPr kumimoji="1" lang="en-US" altLang="ja-JP" dirty="0"/>
              <a:t>40m</a:t>
            </a:r>
            <a:r>
              <a:rPr kumimoji="1" lang="ja-JP" altLang="en-US" dirty="0"/>
              <a:t>高いダムを新たに造る。既設の大夕張ダムは大成建設の施工であるので、大成建設は面子にかけてもその直下に計画されたこの工事を落札したかったということだろう。</a:t>
            </a:r>
            <a:r>
              <a:rPr kumimoji="1" lang="en-US" altLang="ja-JP" dirty="0"/>
              <a:t>Value Engineering(VE)</a:t>
            </a:r>
            <a:r>
              <a:rPr kumimoji="1" lang="ja-JP" altLang="en-US" dirty="0"/>
              <a:t>提案のコンクリート実打設日数の短縮でも一番札</a:t>
            </a:r>
            <a:r>
              <a:rPr kumimoji="1" lang="en-US" altLang="ja-JP" dirty="0"/>
              <a:t>37</a:t>
            </a:r>
            <a:r>
              <a:rPr kumimoji="1" lang="ja-JP" altLang="en-US" dirty="0"/>
              <a:t>日、二番札</a:t>
            </a:r>
            <a:r>
              <a:rPr kumimoji="1" lang="en-US" altLang="ja-JP" dirty="0"/>
              <a:t>26</a:t>
            </a:r>
            <a:r>
              <a:rPr kumimoji="1" lang="ja-JP" altLang="en-US" dirty="0"/>
              <a:t>日。一番札は</a:t>
            </a:r>
            <a:r>
              <a:rPr kumimoji="1" lang="en-US" altLang="ja-JP" dirty="0"/>
              <a:t>[</a:t>
            </a:r>
            <a:r>
              <a:rPr kumimoji="1" lang="ja-JP" altLang="en-US" dirty="0"/>
              <a:t>加算点</a:t>
            </a:r>
            <a:r>
              <a:rPr kumimoji="1" lang="en-US" altLang="ja-JP" dirty="0"/>
              <a:t>]</a:t>
            </a:r>
            <a:r>
              <a:rPr kumimoji="1" lang="ja-JP" altLang="en-US" dirty="0"/>
              <a:t>でも最高の</a:t>
            </a:r>
            <a:r>
              <a:rPr kumimoji="1" lang="en-US" altLang="ja-JP" dirty="0"/>
              <a:t>10</a:t>
            </a:r>
            <a:r>
              <a:rPr kumimoji="1" lang="ja-JP" altLang="en-US" dirty="0"/>
              <a:t>点評価である。それにしても、二番札との応札差額が</a:t>
            </a:r>
            <a:r>
              <a:rPr kumimoji="1" lang="en-US" altLang="ja-JP" dirty="0"/>
              <a:t>18</a:t>
            </a:r>
            <a:r>
              <a:rPr kumimoji="1" lang="ja-JP" altLang="en-US" dirty="0"/>
              <a:t>億円、一番札の評価値が</a:t>
            </a:r>
            <a:r>
              <a:rPr kumimoji="1" lang="en-US" altLang="ja-JP" dirty="0"/>
              <a:t>4.6413</a:t>
            </a:r>
            <a:r>
              <a:rPr kumimoji="1" lang="ja-JP" altLang="en-US" dirty="0" err="1"/>
              <a:t>、</a:t>
            </a:r>
            <a:r>
              <a:rPr kumimoji="1" lang="ja-JP" altLang="en-US" dirty="0"/>
              <a:t>二番札は</a:t>
            </a:r>
            <a:r>
              <a:rPr kumimoji="1" lang="en-US" altLang="ja-JP" dirty="0"/>
              <a:t>2.5666</a:t>
            </a:r>
            <a:r>
              <a:rPr kumimoji="1" lang="ja-JP" altLang="en-US" dirty="0"/>
              <a:t>と大差であり、価格の安さが大いに有利に働いた入札結果である。</a:t>
            </a:r>
          </a:p>
          <a:p>
            <a:r>
              <a:rPr kumimoji="1" lang="ja-JP" altLang="en-US" dirty="0"/>
              <a:t>　　国土交通省は地方整備局等に対し、</a:t>
            </a:r>
            <a:r>
              <a:rPr kumimoji="1" lang="en-US" altLang="ja-JP" dirty="0"/>
              <a:t>2006</a:t>
            </a:r>
            <a:r>
              <a:rPr kumimoji="1" lang="ja-JP" altLang="en-US" dirty="0"/>
              <a:t>年（平成</a:t>
            </a:r>
            <a:r>
              <a:rPr kumimoji="1" lang="en-US" altLang="ja-JP" dirty="0"/>
              <a:t>18</a:t>
            </a:r>
            <a:r>
              <a:rPr kumimoji="1" lang="ja-JP" altLang="en-US" dirty="0"/>
              <a:t>年）には</a:t>
            </a:r>
            <a:r>
              <a:rPr kumimoji="1" lang="en-US" altLang="ja-JP" dirty="0"/>
              <a:t>4</a:t>
            </a:r>
            <a:r>
              <a:rPr kumimoji="1" lang="ja-JP" altLang="en-US" dirty="0"/>
              <a:t>月と</a:t>
            </a:r>
            <a:r>
              <a:rPr kumimoji="1" lang="en-US" altLang="ja-JP" dirty="0"/>
              <a:t>12</a:t>
            </a:r>
            <a:r>
              <a:rPr kumimoji="1" lang="ja-JP" altLang="en-US" dirty="0"/>
              <a:t>月の二度にわたり、ダンピング防止策の強化を促す通達を発した。</a:t>
            </a:r>
            <a:r>
              <a:rPr kumimoji="1" lang="en-US" altLang="ja-JP" dirty="0"/>
              <a:t>2006</a:t>
            </a:r>
            <a:r>
              <a:rPr kumimoji="1" lang="ja-JP" altLang="en-US" dirty="0"/>
              <a:t>年（平成</a:t>
            </a:r>
            <a:r>
              <a:rPr kumimoji="1" lang="en-US" altLang="ja-JP" dirty="0"/>
              <a:t>18</a:t>
            </a:r>
            <a:r>
              <a:rPr kumimoji="1" lang="ja-JP" altLang="en-US" dirty="0"/>
              <a:t>年）</a:t>
            </a:r>
            <a:r>
              <a:rPr kumimoji="1" lang="en-US" altLang="ja-JP" dirty="0"/>
              <a:t>4</a:t>
            </a:r>
            <a:r>
              <a:rPr kumimoji="1" lang="ja-JP" altLang="en-US" dirty="0"/>
              <a:t>月のダンピング防止策までは、低入札工事に対する施工段階でのしわよせを防止する監督・検査の強化などの対策に重点が置かれていたが、平成</a:t>
            </a:r>
            <a:r>
              <a:rPr kumimoji="1" lang="en-US" altLang="ja-JP" dirty="0"/>
              <a:t>18</a:t>
            </a:r>
            <a:r>
              <a:rPr kumimoji="1" lang="ja-JP" altLang="en-US" dirty="0"/>
              <a:t>年</a:t>
            </a:r>
            <a:r>
              <a:rPr kumimoji="1" lang="en-US" altLang="ja-JP" dirty="0"/>
              <a:t>12</a:t>
            </a:r>
            <a:r>
              <a:rPr kumimoji="1" lang="ja-JP" altLang="en-US" dirty="0"/>
              <a:t>月の対策は、入札価格が調査基準価格を下回った場合に総合評価落札方式適用の中で施工体制を確認する方式（施工体制確認型総合評価落札方式）や、極端な低入札者について特別に重点的な調査（特別重点調査）を実施するといった入札時点での防止策を強化するもの</a:t>
            </a:r>
          </a:p>
        </p:txBody>
      </p:sp>
      <p:sp>
        <p:nvSpPr>
          <p:cNvPr id="4" name="スライド番号プレースホルダ 3"/>
          <p:cNvSpPr>
            <a:spLocks noGrp="1"/>
          </p:cNvSpPr>
          <p:nvPr>
            <p:ph type="sldNum" sz="quarter" idx="10"/>
          </p:nvPr>
        </p:nvSpPr>
        <p:spPr/>
        <p:txBody>
          <a:bodyPr/>
          <a:lstStyle/>
          <a:p>
            <a:pPr>
              <a:defRPr/>
            </a:pPr>
            <a:fld id="{9BFED856-5640-4CD0-915F-119A0DAD37A3}" type="slidenum">
              <a:rPr lang="en-US" altLang="ja-JP" smtClean="0"/>
              <a:pPr>
                <a:defRPr/>
              </a:pPr>
              <a:t>14</a:t>
            </a:fld>
            <a:endParaRPr lang="en-US" altLang="ja-JP"/>
          </a:p>
        </p:txBody>
      </p:sp>
    </p:spTree>
    <p:extLst>
      <p:ext uri="{BB962C8B-B14F-4D97-AF65-F5344CB8AC3E}">
        <p14:creationId xmlns:p14="http://schemas.microsoft.com/office/powerpoint/2010/main" val="1524752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 1"/>
          <p:cNvSpPr>
            <a:spLocks noGrp="1" noRot="1" noChangeAspect="1" noTextEdit="1"/>
          </p:cNvSpPr>
          <p:nvPr>
            <p:ph type="sldImg"/>
          </p:nvPr>
        </p:nvSpPr>
        <p:spPr>
          <a:ln/>
        </p:spPr>
      </p:sp>
      <p:sp>
        <p:nvSpPr>
          <p:cNvPr id="2048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ja-JP" altLang="en-US">
              <a:latin typeface="Arial" pitchFamily="34" charset="0"/>
              <a:ea typeface="ＭＳ Ｐ明朝" pitchFamily="18" charset="-128"/>
            </a:endParaRPr>
          </a:p>
        </p:txBody>
      </p:sp>
      <p:sp>
        <p:nvSpPr>
          <p:cNvPr id="2048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37946">
              <a:spcBef>
                <a:spcPct val="30000"/>
              </a:spcBef>
              <a:defRPr kumimoji="1" sz="1200">
                <a:solidFill>
                  <a:schemeClr val="tx1"/>
                </a:solidFill>
                <a:latin typeface="Arial" pitchFamily="34" charset="0"/>
                <a:ea typeface="ＭＳ Ｐ明朝" pitchFamily="18" charset="-128"/>
              </a:defRPr>
            </a:lvl1pPr>
            <a:lvl2pPr marL="753936" indent="-289974" defTabSz="637946">
              <a:spcBef>
                <a:spcPct val="30000"/>
              </a:spcBef>
              <a:defRPr kumimoji="1" sz="1200">
                <a:solidFill>
                  <a:schemeClr val="tx1"/>
                </a:solidFill>
                <a:latin typeface="Arial" pitchFamily="34" charset="0"/>
                <a:ea typeface="ＭＳ Ｐ明朝" pitchFamily="18" charset="-128"/>
              </a:defRPr>
            </a:lvl2pPr>
            <a:lvl3pPr marL="1159901" indent="-231980" defTabSz="637946">
              <a:spcBef>
                <a:spcPct val="30000"/>
              </a:spcBef>
              <a:defRPr kumimoji="1" sz="1200">
                <a:solidFill>
                  <a:schemeClr val="tx1"/>
                </a:solidFill>
                <a:latin typeface="Arial" pitchFamily="34" charset="0"/>
                <a:ea typeface="ＭＳ Ｐ明朝" pitchFamily="18" charset="-128"/>
              </a:defRPr>
            </a:lvl3pPr>
            <a:lvl4pPr marL="1623862" indent="-231980" defTabSz="637946">
              <a:spcBef>
                <a:spcPct val="30000"/>
              </a:spcBef>
              <a:defRPr kumimoji="1" sz="1200">
                <a:solidFill>
                  <a:schemeClr val="tx1"/>
                </a:solidFill>
                <a:latin typeface="Arial" pitchFamily="34" charset="0"/>
                <a:ea typeface="ＭＳ Ｐ明朝" pitchFamily="18" charset="-128"/>
              </a:defRPr>
            </a:lvl4pPr>
            <a:lvl5pPr marL="2087822" indent="-231980" defTabSz="637946">
              <a:spcBef>
                <a:spcPct val="30000"/>
              </a:spcBef>
              <a:defRPr kumimoji="1" sz="1200">
                <a:solidFill>
                  <a:schemeClr val="tx1"/>
                </a:solidFill>
                <a:latin typeface="Arial" pitchFamily="34" charset="0"/>
                <a:ea typeface="ＭＳ Ｐ明朝" pitchFamily="18" charset="-128"/>
              </a:defRPr>
            </a:lvl5pPr>
            <a:lvl6pPr marL="2551782" indent="-231980" defTabSz="637946" eaLnBrk="0" fontAlgn="base" hangingPunct="0">
              <a:spcBef>
                <a:spcPct val="30000"/>
              </a:spcBef>
              <a:spcAft>
                <a:spcPct val="0"/>
              </a:spcAft>
              <a:defRPr kumimoji="1" sz="1200">
                <a:solidFill>
                  <a:schemeClr val="tx1"/>
                </a:solidFill>
                <a:latin typeface="Arial" pitchFamily="34" charset="0"/>
                <a:ea typeface="ＭＳ Ｐ明朝" pitchFamily="18" charset="-128"/>
              </a:defRPr>
            </a:lvl6pPr>
            <a:lvl7pPr marL="3015743" indent="-231980" defTabSz="637946" eaLnBrk="0" fontAlgn="base" hangingPunct="0">
              <a:spcBef>
                <a:spcPct val="30000"/>
              </a:spcBef>
              <a:spcAft>
                <a:spcPct val="0"/>
              </a:spcAft>
              <a:defRPr kumimoji="1" sz="1200">
                <a:solidFill>
                  <a:schemeClr val="tx1"/>
                </a:solidFill>
                <a:latin typeface="Arial" pitchFamily="34" charset="0"/>
                <a:ea typeface="ＭＳ Ｐ明朝" pitchFamily="18" charset="-128"/>
              </a:defRPr>
            </a:lvl7pPr>
            <a:lvl8pPr marL="3479704" indent="-231980" defTabSz="637946" eaLnBrk="0" fontAlgn="base" hangingPunct="0">
              <a:spcBef>
                <a:spcPct val="30000"/>
              </a:spcBef>
              <a:spcAft>
                <a:spcPct val="0"/>
              </a:spcAft>
              <a:defRPr kumimoji="1" sz="1200">
                <a:solidFill>
                  <a:schemeClr val="tx1"/>
                </a:solidFill>
                <a:latin typeface="Arial" pitchFamily="34" charset="0"/>
                <a:ea typeface="ＭＳ Ｐ明朝" pitchFamily="18" charset="-128"/>
              </a:defRPr>
            </a:lvl8pPr>
            <a:lvl9pPr marL="3943663" indent="-231980" defTabSz="637946" eaLnBrk="0" fontAlgn="base" hangingPunct="0">
              <a:spcBef>
                <a:spcPct val="30000"/>
              </a:spcBef>
              <a:spcAft>
                <a:spcPct val="0"/>
              </a:spcAft>
              <a:defRPr kumimoji="1" sz="1200">
                <a:solidFill>
                  <a:schemeClr val="tx1"/>
                </a:solidFill>
                <a:latin typeface="Arial" pitchFamily="34" charset="0"/>
                <a:ea typeface="ＭＳ Ｐ明朝" pitchFamily="18" charset="-128"/>
              </a:defRPr>
            </a:lvl9pPr>
          </a:lstStyle>
          <a:p>
            <a:pPr>
              <a:spcBef>
                <a:spcPct val="0"/>
              </a:spcBef>
            </a:pPr>
            <a:fld id="{01D461C9-614C-47C2-9493-01EE145F01B3}" type="slidenum">
              <a:rPr kumimoji="0" lang="en-US" altLang="ja-JP" sz="800">
                <a:latin typeface="Calibri" pitchFamily="34" charset="0"/>
                <a:ea typeface="ＭＳ Ｐゴシック" pitchFamily="50" charset="-128"/>
              </a:rPr>
              <a:pPr>
                <a:spcBef>
                  <a:spcPct val="0"/>
                </a:spcBef>
              </a:pPr>
              <a:t>15</a:t>
            </a:fld>
            <a:endParaRPr kumimoji="0" lang="en-US" altLang="ja-JP" sz="800" dirty="0">
              <a:latin typeface="Calibri" pitchFamily="34" charset="0"/>
              <a:ea typeface="ＭＳ Ｐゴシック" pitchFamily="50" charset="-128"/>
            </a:endParaRPr>
          </a:p>
        </p:txBody>
      </p:sp>
    </p:spTree>
    <p:extLst>
      <p:ext uri="{BB962C8B-B14F-4D97-AF65-F5344CB8AC3E}">
        <p14:creationId xmlns:p14="http://schemas.microsoft.com/office/powerpoint/2010/main" val="731781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9BFED856-5640-4CD0-915F-119A0DAD37A3}" type="slidenum">
              <a:rPr lang="en-US" altLang="ja-JP" smtClean="0"/>
              <a:pPr>
                <a:defRPr/>
              </a:pPr>
              <a:t>17</a:t>
            </a:fld>
            <a:endParaRPr lang="en-US" altLang="ja-JP"/>
          </a:p>
        </p:txBody>
      </p:sp>
    </p:spTree>
    <p:extLst>
      <p:ext uri="{BB962C8B-B14F-4D97-AF65-F5344CB8AC3E}">
        <p14:creationId xmlns:p14="http://schemas.microsoft.com/office/powerpoint/2010/main" val="327930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 1"/>
          <p:cNvSpPr>
            <a:spLocks noGrp="1" noRot="1" noChangeAspect="1" noTextEdit="1"/>
          </p:cNvSpPr>
          <p:nvPr>
            <p:ph type="sldImg"/>
          </p:nvPr>
        </p:nvSpPr>
        <p:spPr>
          <a:ln/>
        </p:spPr>
      </p:sp>
      <p:sp>
        <p:nvSpPr>
          <p:cNvPr id="2048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ja-JP" altLang="en-US">
              <a:latin typeface="Arial" panose="020B0604020202020204" pitchFamily="34" charset="0"/>
              <a:ea typeface="ＭＳ Ｐ明朝" panose="02020600040205080304" pitchFamily="18" charset="-128"/>
            </a:endParaRPr>
          </a:p>
        </p:txBody>
      </p:sp>
      <p:sp>
        <p:nvSpPr>
          <p:cNvPr id="2048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4794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65749" indent="-294518" defTabSz="64794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78073" indent="-235616" defTabSz="64794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49303" indent="-235616" defTabSz="64794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120532" indent="-235616" defTabSz="64794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91760" indent="-235616" defTabSz="64794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62990" indent="-235616" defTabSz="64794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534220" indent="-235616" defTabSz="64794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4005451" indent="-235616" defTabSz="64794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D27A27B-3B1D-43E8-8EE5-D231D24F5864}" type="slidenum">
              <a:rPr kumimoji="0" lang="en-US" altLang="ja-JP" sz="800">
                <a:latin typeface="Calibri" panose="020F0502020204030204" pitchFamily="34" charset="0"/>
                <a:ea typeface="ＭＳ Ｐゴシック" panose="020B0600070205080204" pitchFamily="50" charset="-128"/>
              </a:rPr>
              <a:pPr>
                <a:spcBef>
                  <a:spcPct val="0"/>
                </a:spcBef>
              </a:pPr>
              <a:t>18</a:t>
            </a:fld>
            <a:endParaRPr kumimoji="0" lang="en-US" altLang="ja-JP" sz="800" dirty="0">
              <a:latin typeface="Calibri" panose="020F0502020204030204" pitchFamily="34" charset="0"/>
              <a:ea typeface="ＭＳ Ｐゴシック" panose="020B0600070205080204" pitchFamily="50" charset="-128"/>
            </a:endParaRPr>
          </a:p>
        </p:txBody>
      </p:sp>
    </p:spTree>
    <p:extLst>
      <p:ext uri="{BB962C8B-B14F-4D97-AF65-F5344CB8AC3E}">
        <p14:creationId xmlns:p14="http://schemas.microsoft.com/office/powerpoint/2010/main" val="32645128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工事請負契約におけるガイドライン（総合版）平成３１年３月 国土交通省 近畿地方整備局 設計変更手続きの明確化 </a:t>
            </a:r>
            <a:r>
              <a:rPr lang="en-US" altLang="ja-JP" dirty="0"/>
              <a:t>P.177</a:t>
            </a:r>
          </a:p>
          <a:p>
            <a:pPr eaLnBrk="1" hangingPunct="1">
              <a:spcBef>
                <a:spcPct val="0"/>
              </a:spcBef>
            </a:pPr>
            <a:r>
              <a:rPr lang="ja-JP" altLang="en-US" dirty="0"/>
              <a:t>「設計変更において新工種を追加した場合は、官積算単価（１００％）を基に予定価格を設定しています。なお、新工種の考え方は、新土木工事積算体系の工事工種体系ツリーを基本に考えております。」</a:t>
            </a:r>
          </a:p>
        </p:txBody>
      </p:sp>
      <p:sp>
        <p:nvSpPr>
          <p:cNvPr id="117764" name="スライド番号プレースホルダー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a:defRPr>
            </a:lvl1pPr>
            <a:lvl2pPr marL="748961" indent="-288061">
              <a:defRPr>
                <a:solidFill>
                  <a:schemeClr val="tx1"/>
                </a:solidFill>
                <a:latin typeface="Gill Sans MT"/>
              </a:defRPr>
            </a:lvl2pPr>
            <a:lvl3pPr marL="1152245" indent="-230449">
              <a:defRPr>
                <a:solidFill>
                  <a:schemeClr val="tx1"/>
                </a:solidFill>
                <a:latin typeface="Gill Sans MT"/>
              </a:defRPr>
            </a:lvl3pPr>
            <a:lvl4pPr marL="1613144" indent="-230449">
              <a:defRPr>
                <a:solidFill>
                  <a:schemeClr val="tx1"/>
                </a:solidFill>
                <a:latin typeface="Gill Sans MT"/>
              </a:defRPr>
            </a:lvl4pPr>
            <a:lvl5pPr marL="2074041" indent="-230449">
              <a:defRPr>
                <a:solidFill>
                  <a:schemeClr val="tx1"/>
                </a:solidFill>
                <a:latin typeface="Gill Sans MT"/>
              </a:defRPr>
            </a:lvl5pPr>
            <a:lvl6pPr marL="2534942" indent="-230449" fontAlgn="base">
              <a:spcBef>
                <a:spcPct val="0"/>
              </a:spcBef>
              <a:spcAft>
                <a:spcPct val="0"/>
              </a:spcAft>
              <a:defRPr>
                <a:solidFill>
                  <a:schemeClr val="tx1"/>
                </a:solidFill>
                <a:latin typeface="Gill Sans MT"/>
              </a:defRPr>
            </a:lvl6pPr>
            <a:lvl7pPr marL="2995839" indent="-230449" fontAlgn="base">
              <a:spcBef>
                <a:spcPct val="0"/>
              </a:spcBef>
              <a:spcAft>
                <a:spcPct val="0"/>
              </a:spcAft>
              <a:defRPr>
                <a:solidFill>
                  <a:schemeClr val="tx1"/>
                </a:solidFill>
                <a:latin typeface="Gill Sans MT"/>
              </a:defRPr>
            </a:lvl7pPr>
            <a:lvl8pPr marL="3456737" indent="-230449" fontAlgn="base">
              <a:spcBef>
                <a:spcPct val="0"/>
              </a:spcBef>
              <a:spcAft>
                <a:spcPct val="0"/>
              </a:spcAft>
              <a:defRPr>
                <a:solidFill>
                  <a:schemeClr val="tx1"/>
                </a:solidFill>
                <a:latin typeface="Gill Sans MT"/>
              </a:defRPr>
            </a:lvl8pPr>
            <a:lvl9pPr marL="3917636" indent="-230449" fontAlgn="base">
              <a:spcBef>
                <a:spcPct val="0"/>
              </a:spcBef>
              <a:spcAft>
                <a:spcPct val="0"/>
              </a:spcAft>
              <a:defRPr>
                <a:solidFill>
                  <a:schemeClr val="tx1"/>
                </a:solidFill>
                <a:latin typeface="Gill Sans MT"/>
              </a:defRPr>
            </a:lvl9pPr>
          </a:lstStyle>
          <a:p>
            <a:pPr fontAlgn="base">
              <a:spcBef>
                <a:spcPct val="0"/>
              </a:spcBef>
              <a:spcAft>
                <a:spcPct val="0"/>
              </a:spcAft>
              <a:defRPr/>
            </a:pPr>
            <a:fld id="{7ADEA6D1-A74A-4541-9626-0EA55253F1BA}" type="slidenum">
              <a:rPr lang="en-US" altLang="ja-JP" smtClean="0">
                <a:latin typeface="Arial" pitchFamily="34" charset="0"/>
              </a:rPr>
              <a:pPr fontAlgn="base">
                <a:spcBef>
                  <a:spcPct val="0"/>
                </a:spcBef>
                <a:spcAft>
                  <a:spcPct val="0"/>
                </a:spcAft>
                <a:defRPr/>
              </a:pPr>
              <a:t>20</a:t>
            </a:fld>
            <a:endParaRPr lang="en-US" altLang="ja-JP">
              <a:latin typeface="Arial" pitchFamily="34" charset="0"/>
            </a:endParaRPr>
          </a:p>
        </p:txBody>
      </p:sp>
    </p:spTree>
    <p:extLst>
      <p:ext uri="{BB962C8B-B14F-4D97-AF65-F5344CB8AC3E}">
        <p14:creationId xmlns:p14="http://schemas.microsoft.com/office/powerpoint/2010/main" val="24536809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スライド イメージ プレースホルダ 1"/>
          <p:cNvSpPr>
            <a:spLocks noGrp="1" noRot="1" noChangeAspect="1" noTextEdit="1"/>
          </p:cNvSpPr>
          <p:nvPr>
            <p:ph type="sldImg"/>
          </p:nvPr>
        </p:nvSpPr>
        <p:spPr>
          <a:ln/>
        </p:spPr>
      </p:sp>
      <p:sp>
        <p:nvSpPr>
          <p:cNvPr id="15667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Arial" panose="020B0604020202020204" pitchFamily="34" charset="0"/>
            </a:endParaRPr>
          </a:p>
        </p:txBody>
      </p:sp>
      <p:sp>
        <p:nvSpPr>
          <p:cNvPr id="15667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8100" indent="-287731" eaLnBrk="0" hangingPunct="0">
              <a:defRPr kumimoji="1">
                <a:solidFill>
                  <a:schemeClr val="tx1"/>
                </a:solidFill>
                <a:latin typeface="Arial" panose="020B0604020202020204" pitchFamily="34" charset="0"/>
                <a:ea typeface="ＭＳ Ｐゴシック" panose="020B0600070205080204" pitchFamily="50" charset="-128"/>
              </a:defRPr>
            </a:lvl2pPr>
            <a:lvl3pPr marL="1150924" indent="-230185" eaLnBrk="0" hangingPunct="0">
              <a:defRPr kumimoji="1">
                <a:solidFill>
                  <a:schemeClr val="tx1"/>
                </a:solidFill>
                <a:latin typeface="Arial" panose="020B0604020202020204" pitchFamily="34" charset="0"/>
                <a:ea typeface="ＭＳ Ｐゴシック" panose="020B0600070205080204" pitchFamily="50" charset="-128"/>
              </a:defRPr>
            </a:lvl3pPr>
            <a:lvl4pPr marL="1611294" indent="-230185" eaLnBrk="0" hangingPunct="0">
              <a:defRPr kumimoji="1">
                <a:solidFill>
                  <a:schemeClr val="tx1"/>
                </a:solidFill>
                <a:latin typeface="Arial" panose="020B0604020202020204" pitchFamily="34" charset="0"/>
                <a:ea typeface="ＭＳ Ｐゴシック" panose="020B0600070205080204" pitchFamily="50" charset="-128"/>
              </a:defRPr>
            </a:lvl4pPr>
            <a:lvl5pPr marL="2071663" indent="-230185" eaLnBrk="0" hangingPunct="0">
              <a:defRPr kumimoji="1">
                <a:solidFill>
                  <a:schemeClr val="tx1"/>
                </a:solidFill>
                <a:latin typeface="Arial" panose="020B0604020202020204" pitchFamily="34" charset="0"/>
                <a:ea typeface="ＭＳ Ｐゴシック" panose="020B0600070205080204" pitchFamily="50" charset="-128"/>
              </a:defRPr>
            </a:lvl5pPr>
            <a:lvl6pPr marL="2532032" indent="-23018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92402" indent="-23018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52772" indent="-23018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13141" indent="-23018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93BF6531-A20F-4F8F-9601-2440F1AA9B53}" type="slidenum">
              <a:rPr lang="en-US" altLang="ja-JP"/>
              <a:pPr eaLnBrk="1" hangingPunct="1"/>
              <a:t>21</a:t>
            </a:fld>
            <a:endParaRPr lang="en-US" altLang="ja-JP" dirty="0"/>
          </a:p>
        </p:txBody>
      </p:sp>
    </p:spTree>
    <p:extLst>
      <p:ext uri="{BB962C8B-B14F-4D97-AF65-F5344CB8AC3E}">
        <p14:creationId xmlns:p14="http://schemas.microsoft.com/office/powerpoint/2010/main" val="7617500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 1"/>
          <p:cNvSpPr>
            <a:spLocks noGrp="1" noRot="1" noChangeAspect="1" noTextEdit="1"/>
          </p:cNvSpPr>
          <p:nvPr>
            <p:ph type="sldImg"/>
          </p:nvPr>
        </p:nvSpPr>
        <p:spPr>
          <a:ln/>
        </p:spPr>
      </p:sp>
      <p:sp>
        <p:nvSpPr>
          <p:cNvPr id="6758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明朝" panose="02020600040205080304" pitchFamily="18" charset="-128"/>
            </a:endParaRPr>
          </a:p>
        </p:txBody>
      </p:sp>
      <p:sp>
        <p:nvSpPr>
          <p:cNvPr id="6758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42309">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59090" indent="-291959" defTabSz="642309">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67832" indent="-233567" defTabSz="642309">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34965" indent="-233567" defTabSz="642309">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102098" indent="-233567" defTabSz="642309">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69230" indent="-233567" defTabSz="642309"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36364" indent="-233567" defTabSz="642309"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503497" indent="-233567" defTabSz="642309"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70628" indent="-233567" defTabSz="642309"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F45B26E3-9AD8-4153-BA03-4EBE3A641F3C}" type="slidenum">
              <a:rPr lang="en-US" altLang="ja-JP" sz="800">
                <a:ea typeface="ＭＳ Ｐゴシック" panose="020B0600070205080204" pitchFamily="50" charset="-128"/>
              </a:rPr>
              <a:pPr>
                <a:spcBef>
                  <a:spcPct val="0"/>
                </a:spcBef>
              </a:pPr>
              <a:t>23</a:t>
            </a:fld>
            <a:endParaRPr lang="en-US" altLang="ja-JP" sz="800" dirty="0">
              <a:ea typeface="ＭＳ Ｐゴシック" panose="020B0600070205080204" pitchFamily="50" charset="-128"/>
            </a:endParaRPr>
          </a:p>
        </p:txBody>
      </p:sp>
    </p:spTree>
    <p:extLst>
      <p:ext uri="{BB962C8B-B14F-4D97-AF65-F5344CB8AC3E}">
        <p14:creationId xmlns:p14="http://schemas.microsoft.com/office/powerpoint/2010/main" val="33092087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 1"/>
          <p:cNvSpPr>
            <a:spLocks noGrp="1" noRot="1" noChangeAspect="1" noTextEdit="1"/>
          </p:cNvSpPr>
          <p:nvPr>
            <p:ph type="sldImg"/>
          </p:nvPr>
        </p:nvSpPr>
        <p:spPr>
          <a:ln/>
        </p:spPr>
      </p:sp>
      <p:sp>
        <p:nvSpPr>
          <p:cNvPr id="6758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Arial" panose="020B0604020202020204" pitchFamily="34" charset="0"/>
              <a:ea typeface="ＭＳ Ｐ明朝" panose="02020600040205080304" pitchFamily="18" charset="-128"/>
            </a:endParaRPr>
          </a:p>
        </p:txBody>
      </p:sp>
      <p:sp>
        <p:nvSpPr>
          <p:cNvPr id="6758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42309">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59090" indent="-291959" defTabSz="642309">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67832" indent="-233567" defTabSz="642309">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34965" indent="-233567" defTabSz="642309">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102098" indent="-233567" defTabSz="642309">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69230" indent="-233567" defTabSz="642309"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36364" indent="-233567" defTabSz="642309"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503497" indent="-233567" defTabSz="642309"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70628" indent="-233567" defTabSz="642309"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F45B26E3-9AD8-4153-BA03-4EBE3A641F3C}" type="slidenum">
              <a:rPr lang="en-US" altLang="ja-JP" sz="800">
                <a:ea typeface="ＭＳ Ｐゴシック" panose="020B0600070205080204" pitchFamily="50" charset="-128"/>
              </a:rPr>
              <a:pPr>
                <a:spcBef>
                  <a:spcPct val="0"/>
                </a:spcBef>
              </a:pPr>
              <a:t>24</a:t>
            </a:fld>
            <a:endParaRPr lang="en-US" altLang="ja-JP" sz="800" dirty="0">
              <a:ea typeface="ＭＳ Ｐゴシック" panose="020B0600070205080204" pitchFamily="50" charset="-128"/>
            </a:endParaRPr>
          </a:p>
        </p:txBody>
      </p:sp>
    </p:spTree>
    <p:extLst>
      <p:ext uri="{BB962C8B-B14F-4D97-AF65-F5344CB8AC3E}">
        <p14:creationId xmlns:p14="http://schemas.microsoft.com/office/powerpoint/2010/main" val="3679347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スライド イメージ プレースホルダ 1"/>
          <p:cNvSpPr>
            <a:spLocks noGrp="1" noRot="1" noChangeAspect="1" noTextEdit="1"/>
          </p:cNvSpPr>
          <p:nvPr>
            <p:ph type="sldImg"/>
          </p:nvPr>
        </p:nvSpPr>
        <p:spPr>
          <a:ln/>
        </p:spPr>
      </p:sp>
      <p:sp>
        <p:nvSpPr>
          <p:cNvPr id="15667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Arial" panose="020B0604020202020204" pitchFamily="34" charset="0"/>
            </a:endParaRPr>
          </a:p>
        </p:txBody>
      </p:sp>
      <p:sp>
        <p:nvSpPr>
          <p:cNvPr id="15667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8100" indent="-287731" eaLnBrk="0" hangingPunct="0">
              <a:defRPr kumimoji="1">
                <a:solidFill>
                  <a:schemeClr val="tx1"/>
                </a:solidFill>
                <a:latin typeface="Arial" panose="020B0604020202020204" pitchFamily="34" charset="0"/>
                <a:ea typeface="ＭＳ Ｐゴシック" panose="020B0600070205080204" pitchFamily="50" charset="-128"/>
              </a:defRPr>
            </a:lvl2pPr>
            <a:lvl3pPr marL="1150924" indent="-230185" eaLnBrk="0" hangingPunct="0">
              <a:defRPr kumimoji="1">
                <a:solidFill>
                  <a:schemeClr val="tx1"/>
                </a:solidFill>
                <a:latin typeface="Arial" panose="020B0604020202020204" pitchFamily="34" charset="0"/>
                <a:ea typeface="ＭＳ Ｐゴシック" panose="020B0600070205080204" pitchFamily="50" charset="-128"/>
              </a:defRPr>
            </a:lvl3pPr>
            <a:lvl4pPr marL="1611294" indent="-230185" eaLnBrk="0" hangingPunct="0">
              <a:defRPr kumimoji="1">
                <a:solidFill>
                  <a:schemeClr val="tx1"/>
                </a:solidFill>
                <a:latin typeface="Arial" panose="020B0604020202020204" pitchFamily="34" charset="0"/>
                <a:ea typeface="ＭＳ Ｐゴシック" panose="020B0600070205080204" pitchFamily="50" charset="-128"/>
              </a:defRPr>
            </a:lvl4pPr>
            <a:lvl5pPr marL="2071663" indent="-230185" eaLnBrk="0" hangingPunct="0">
              <a:defRPr kumimoji="1">
                <a:solidFill>
                  <a:schemeClr val="tx1"/>
                </a:solidFill>
                <a:latin typeface="Arial" panose="020B0604020202020204" pitchFamily="34" charset="0"/>
                <a:ea typeface="ＭＳ Ｐゴシック" panose="020B0600070205080204" pitchFamily="50" charset="-128"/>
              </a:defRPr>
            </a:lvl5pPr>
            <a:lvl6pPr marL="2532032" indent="-23018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92402" indent="-23018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52772" indent="-23018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13141" indent="-23018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93BF6531-A20F-4F8F-9601-2440F1AA9B53}" type="slidenum">
              <a:rPr lang="en-US" altLang="ja-JP"/>
              <a:pPr eaLnBrk="1" hangingPunct="1"/>
              <a:t>2</a:t>
            </a:fld>
            <a:endParaRPr lang="en-US" altLang="ja-JP" dirty="0"/>
          </a:p>
        </p:txBody>
      </p:sp>
    </p:spTree>
    <p:extLst>
      <p:ext uri="{BB962C8B-B14F-4D97-AF65-F5344CB8AC3E}">
        <p14:creationId xmlns:p14="http://schemas.microsoft.com/office/powerpoint/2010/main" val="7617500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 1"/>
          <p:cNvSpPr>
            <a:spLocks noGrp="1" noRot="1" noChangeAspect="1" noTextEdit="1"/>
          </p:cNvSpPr>
          <p:nvPr>
            <p:ph type="sldImg"/>
          </p:nvPr>
        </p:nvSpPr>
        <p:spPr>
          <a:ln/>
        </p:spPr>
      </p:sp>
      <p:sp>
        <p:nvSpPr>
          <p:cNvPr id="6758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ja-JP" altLang="en-US" sz="1200" dirty="0">
              <a:solidFill>
                <a:srgbClr val="C00000"/>
              </a:solidFill>
              <a:latin typeface="HGP創英角ﾎﾟｯﾌﾟ体" panose="040B0A00000000000000" pitchFamily="50" charset="-128"/>
              <a:ea typeface="HGP創英角ﾎﾟｯﾌﾟ体" panose="040B0A00000000000000" pitchFamily="50"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ja-JP" altLang="en-US" sz="1200" dirty="0">
              <a:solidFill>
                <a:srgbClr val="C00000"/>
              </a:solidFill>
              <a:latin typeface="HGP創英角ﾎﾟｯﾌﾟ体" panose="040B0A00000000000000" pitchFamily="50" charset="-128"/>
              <a:ea typeface="HGP創英角ﾎﾟｯﾌﾟ体" panose="040B0A00000000000000" pitchFamily="50" charset="-128"/>
            </a:endParaRPr>
          </a:p>
          <a:p>
            <a:endParaRPr lang="ja-JP" altLang="en-US" dirty="0">
              <a:latin typeface="Arial" panose="020B0604020202020204" pitchFamily="34" charset="0"/>
              <a:ea typeface="ＭＳ Ｐ明朝" panose="02020600040205080304" pitchFamily="18" charset="-128"/>
            </a:endParaRPr>
          </a:p>
        </p:txBody>
      </p:sp>
      <p:sp>
        <p:nvSpPr>
          <p:cNvPr id="6758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37256">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53119" indent="-289662" defTabSz="637256">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8645" indent="-231730" defTabSz="637256">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22104" indent="-231730" defTabSz="637256">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85563" indent="-231730" defTabSz="637256">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49018" indent="-231730" defTabSz="63725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12477" indent="-231730" defTabSz="63725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75937" indent="-231730" defTabSz="63725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39393" indent="-231730" defTabSz="63725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F45B26E3-9AD8-4153-BA03-4EBE3A641F3C}" type="slidenum">
              <a:rPr lang="en-US" altLang="ja-JP" sz="800">
                <a:ea typeface="ＭＳ Ｐゴシック" panose="020B0600070205080204" pitchFamily="50" charset="-128"/>
              </a:rPr>
              <a:pPr>
                <a:spcBef>
                  <a:spcPct val="0"/>
                </a:spcBef>
              </a:pPr>
              <a:t>25</a:t>
            </a:fld>
            <a:endParaRPr lang="en-US" altLang="ja-JP" sz="800" dirty="0">
              <a:ea typeface="ＭＳ Ｐゴシック" panose="020B0600070205080204" pitchFamily="50" charset="-128"/>
            </a:endParaRPr>
          </a:p>
        </p:txBody>
      </p:sp>
    </p:spTree>
    <p:extLst>
      <p:ext uri="{BB962C8B-B14F-4D97-AF65-F5344CB8AC3E}">
        <p14:creationId xmlns:p14="http://schemas.microsoft.com/office/powerpoint/2010/main" val="22943363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スライド イメージ プレースホルダ 1"/>
          <p:cNvSpPr>
            <a:spLocks noGrp="1" noRot="1" noChangeAspect="1" noTextEdit="1"/>
          </p:cNvSpPr>
          <p:nvPr>
            <p:ph type="sldImg"/>
          </p:nvPr>
        </p:nvSpPr>
        <p:spPr>
          <a:ln/>
        </p:spPr>
      </p:sp>
      <p:sp>
        <p:nvSpPr>
          <p:cNvPr id="15667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Arial" panose="020B0604020202020204" pitchFamily="34" charset="0"/>
            </a:endParaRPr>
          </a:p>
        </p:txBody>
      </p:sp>
      <p:sp>
        <p:nvSpPr>
          <p:cNvPr id="15667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8100" indent="-287731" eaLnBrk="0" hangingPunct="0">
              <a:defRPr kumimoji="1">
                <a:solidFill>
                  <a:schemeClr val="tx1"/>
                </a:solidFill>
                <a:latin typeface="Arial" panose="020B0604020202020204" pitchFamily="34" charset="0"/>
                <a:ea typeface="ＭＳ Ｐゴシック" panose="020B0600070205080204" pitchFamily="50" charset="-128"/>
              </a:defRPr>
            </a:lvl2pPr>
            <a:lvl3pPr marL="1150924" indent="-230185" eaLnBrk="0" hangingPunct="0">
              <a:defRPr kumimoji="1">
                <a:solidFill>
                  <a:schemeClr val="tx1"/>
                </a:solidFill>
                <a:latin typeface="Arial" panose="020B0604020202020204" pitchFamily="34" charset="0"/>
                <a:ea typeface="ＭＳ Ｐゴシック" panose="020B0600070205080204" pitchFamily="50" charset="-128"/>
              </a:defRPr>
            </a:lvl3pPr>
            <a:lvl4pPr marL="1611294" indent="-230185" eaLnBrk="0" hangingPunct="0">
              <a:defRPr kumimoji="1">
                <a:solidFill>
                  <a:schemeClr val="tx1"/>
                </a:solidFill>
                <a:latin typeface="Arial" panose="020B0604020202020204" pitchFamily="34" charset="0"/>
                <a:ea typeface="ＭＳ Ｐゴシック" panose="020B0600070205080204" pitchFamily="50" charset="-128"/>
              </a:defRPr>
            </a:lvl4pPr>
            <a:lvl5pPr marL="2071663" indent="-230185" eaLnBrk="0" hangingPunct="0">
              <a:defRPr kumimoji="1">
                <a:solidFill>
                  <a:schemeClr val="tx1"/>
                </a:solidFill>
                <a:latin typeface="Arial" panose="020B0604020202020204" pitchFamily="34" charset="0"/>
                <a:ea typeface="ＭＳ Ｐゴシック" panose="020B0600070205080204" pitchFamily="50" charset="-128"/>
              </a:defRPr>
            </a:lvl5pPr>
            <a:lvl6pPr marL="2532032" indent="-23018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92402" indent="-23018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52772" indent="-23018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13141" indent="-23018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93BF6531-A20F-4F8F-9601-2440F1AA9B53}" type="slidenum">
              <a:rPr lang="en-US" altLang="ja-JP"/>
              <a:pPr eaLnBrk="1" hangingPunct="1"/>
              <a:t>26</a:t>
            </a:fld>
            <a:endParaRPr lang="en-US" altLang="ja-JP" dirty="0"/>
          </a:p>
        </p:txBody>
      </p:sp>
    </p:spTree>
    <p:extLst>
      <p:ext uri="{BB962C8B-B14F-4D97-AF65-F5344CB8AC3E}">
        <p14:creationId xmlns:p14="http://schemas.microsoft.com/office/powerpoint/2010/main" val="7617500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defTabSz="921476">
              <a:defRPr/>
            </a:pPr>
            <a:r>
              <a:rPr lang="ja-JP" altLang="en-US" dirty="0"/>
              <a:t>●追加</a:t>
            </a:r>
            <a:endParaRPr lang="en-US" altLang="ja-JP" dirty="0"/>
          </a:p>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9BFED856-5640-4CD0-915F-119A0DAD37A3}" type="slidenum">
              <a:rPr lang="en-US" altLang="ja-JP" smtClean="0"/>
              <a:pPr>
                <a:defRPr/>
              </a:pPr>
              <a:t>27</a:t>
            </a:fld>
            <a:endParaRPr lang="en-US" altLang="ja-JP"/>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 1"/>
          <p:cNvSpPr>
            <a:spLocks noGrp="1" noRot="1" noChangeAspect="1" noTextEdit="1"/>
          </p:cNvSpPr>
          <p:nvPr>
            <p:ph type="sldImg"/>
          </p:nvPr>
        </p:nvSpPr>
        <p:spPr>
          <a:ln/>
        </p:spPr>
      </p:sp>
      <p:sp>
        <p:nvSpPr>
          <p:cNvPr id="2048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ja-JP" altLang="en-US">
              <a:latin typeface="Arial" panose="020B0604020202020204" pitchFamily="34" charset="0"/>
              <a:ea typeface="ＭＳ Ｐ明朝" panose="02020600040205080304" pitchFamily="18" charset="-128"/>
            </a:endParaRPr>
          </a:p>
        </p:txBody>
      </p:sp>
      <p:sp>
        <p:nvSpPr>
          <p:cNvPr id="2048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37989">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53987" indent="-289994" defTabSz="637989">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9979" indent="-231996" defTabSz="637989">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23970" indent="-231996" defTabSz="637989">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87962" indent="-231996" defTabSz="637989">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51953" indent="-231996" defTabSz="637989"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15945" indent="-231996" defTabSz="637989"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79936" indent="-231996" defTabSz="637989"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43928" indent="-231996" defTabSz="637989"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D27A27B-3B1D-43E8-8EE5-D231D24F5864}" type="slidenum">
              <a:rPr kumimoji="0" lang="en-US" altLang="ja-JP" sz="800">
                <a:latin typeface="Calibri" panose="020F0502020204030204" pitchFamily="34" charset="0"/>
                <a:ea typeface="ＭＳ Ｐゴシック" panose="020B0600070205080204" pitchFamily="50" charset="-128"/>
              </a:rPr>
              <a:pPr>
                <a:spcBef>
                  <a:spcPct val="0"/>
                </a:spcBef>
              </a:pPr>
              <a:t>28</a:t>
            </a:fld>
            <a:endParaRPr kumimoji="0" lang="en-US" altLang="ja-JP" sz="800" dirty="0">
              <a:latin typeface="Calibri" panose="020F0502020204030204" pitchFamily="34" charset="0"/>
              <a:ea typeface="ＭＳ Ｐゴシック" panose="020B0600070205080204" pitchFamily="50" charset="-128"/>
            </a:endParaRPr>
          </a:p>
        </p:txBody>
      </p:sp>
    </p:spTree>
    <p:extLst>
      <p:ext uri="{BB962C8B-B14F-4D97-AF65-F5344CB8AC3E}">
        <p14:creationId xmlns:p14="http://schemas.microsoft.com/office/powerpoint/2010/main" val="39613060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 1"/>
          <p:cNvSpPr>
            <a:spLocks noGrp="1" noRot="1" noChangeAspect="1" noTextEdit="1"/>
          </p:cNvSpPr>
          <p:nvPr>
            <p:ph type="sldImg"/>
          </p:nvPr>
        </p:nvSpPr>
        <p:spPr>
          <a:ln/>
        </p:spPr>
      </p:sp>
      <p:sp>
        <p:nvSpPr>
          <p:cNvPr id="2048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ja-JP" altLang="en-US">
              <a:latin typeface="Arial" panose="020B0604020202020204" pitchFamily="34" charset="0"/>
              <a:ea typeface="ＭＳ Ｐ明朝" panose="02020600040205080304" pitchFamily="18" charset="-128"/>
            </a:endParaRPr>
          </a:p>
        </p:txBody>
      </p:sp>
      <p:sp>
        <p:nvSpPr>
          <p:cNvPr id="2048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42888">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59775" indent="-292221" defTabSz="642888">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68884" indent="-233775" defTabSz="642888">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36437" indent="-233775" defTabSz="642888">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103992" indent="-233775" defTabSz="642888">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71546" indent="-233775" defTabSz="64288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39101" indent="-233775" defTabSz="64288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506652" indent="-233775" defTabSz="64288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74207" indent="-233775" defTabSz="64288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D27A27B-3B1D-43E8-8EE5-D231D24F5864}" type="slidenum">
              <a:rPr kumimoji="0" lang="en-US" altLang="ja-JP" sz="800">
                <a:latin typeface="Calibri" panose="020F0502020204030204" pitchFamily="34" charset="0"/>
                <a:ea typeface="ＭＳ Ｐゴシック" panose="020B0600070205080204" pitchFamily="50" charset="-128"/>
              </a:rPr>
              <a:pPr>
                <a:spcBef>
                  <a:spcPct val="0"/>
                </a:spcBef>
              </a:pPr>
              <a:t>29</a:t>
            </a:fld>
            <a:endParaRPr kumimoji="0" lang="en-US" altLang="ja-JP" sz="800" dirty="0">
              <a:latin typeface="Calibri" panose="020F0502020204030204" pitchFamily="34" charset="0"/>
              <a:ea typeface="ＭＳ Ｐゴシック" panose="020B0600070205080204" pitchFamily="50" charset="-128"/>
            </a:endParaRPr>
          </a:p>
        </p:txBody>
      </p:sp>
    </p:spTree>
    <p:extLst>
      <p:ext uri="{BB962C8B-B14F-4D97-AF65-F5344CB8AC3E}">
        <p14:creationId xmlns:p14="http://schemas.microsoft.com/office/powerpoint/2010/main" val="32862061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fontScale="55000" lnSpcReduction="20000"/>
          </a:bodyPr>
          <a:lstStyle/>
          <a:p>
            <a:pPr defTabSz="921476">
              <a:defRPr/>
            </a:pPr>
            <a:r>
              <a:rPr lang="ja-JP" altLang="en-US" dirty="0"/>
              <a:t>●追加</a:t>
            </a:r>
            <a:endParaRPr lang="en-US" altLang="ja-JP" dirty="0"/>
          </a:p>
          <a:p>
            <a:r>
              <a:rPr kumimoji="1" lang="ja-JP" altLang="en-US" dirty="0"/>
              <a:t>国土技術政策総合研究所：出来高部分払方式　検討報告書，</a:t>
            </a:r>
            <a:r>
              <a:rPr kumimoji="1" lang="en-US" altLang="ja-JP" dirty="0"/>
              <a:t>2002</a:t>
            </a:r>
            <a:r>
              <a:rPr kumimoji="1" lang="ja-JP" altLang="en-US" dirty="0"/>
              <a:t>　</a:t>
            </a:r>
            <a:r>
              <a:rPr kumimoji="1" lang="en-US" altLang="ja-JP" dirty="0"/>
              <a:t>http://www.nilim.go.jp/lab/pbg/theme/theme2/dd/index.htm</a:t>
            </a:r>
          </a:p>
          <a:p>
            <a:r>
              <a:rPr kumimoji="1" lang="ja-JP" altLang="en-US" dirty="0"/>
              <a:t>米国</a:t>
            </a:r>
            <a:endParaRPr kumimoji="1" lang="en-US" altLang="ja-JP" dirty="0"/>
          </a:p>
          <a:p>
            <a:r>
              <a:rPr kumimoji="1" lang="en-US" altLang="ja-JP" dirty="0"/>
              <a:t>FAR 32.403 Applicability. Advance payments may be considered useful and appropriate for the following:</a:t>
            </a:r>
          </a:p>
          <a:p>
            <a:r>
              <a:rPr kumimoji="1" lang="en-US" altLang="ja-JP" dirty="0"/>
              <a:t>FAR 52.232-12 Advance Payments. As prescribed in 32.412(a), insert the following clause:</a:t>
            </a:r>
          </a:p>
          <a:p>
            <a:r>
              <a:rPr kumimoji="1" lang="en-US" altLang="ja-JP" dirty="0"/>
              <a:t>FAR 52.232-16 Progress Payments. As prescribed in 32.502-4(a), insert the following </a:t>
            </a:r>
            <a:r>
              <a:rPr kumimoji="1" lang="en-US" altLang="ja-JP" dirty="0" err="1"/>
              <a:t>clause:Progress</a:t>
            </a:r>
            <a:r>
              <a:rPr kumimoji="1" lang="en-US" altLang="ja-JP" dirty="0"/>
              <a:t> Payments (Nov 2021)</a:t>
            </a:r>
          </a:p>
          <a:p>
            <a:endParaRPr kumimoji="1" lang="en-US" altLang="ja-JP" dirty="0"/>
          </a:p>
          <a:p>
            <a:r>
              <a:rPr kumimoji="1" lang="ja-JP" altLang="en-US" dirty="0"/>
              <a:t>米国　</a:t>
            </a:r>
            <a:r>
              <a:rPr kumimoji="1" lang="en-US" altLang="ja-JP" dirty="0"/>
              <a:t>Firm fixed price contract -</a:t>
            </a:r>
            <a:r>
              <a:rPr kumimoji="1" lang="ja-JP" altLang="en-US" dirty="0"/>
              <a:t>　</a:t>
            </a:r>
            <a:r>
              <a:rPr kumimoji="1" lang="en-US" altLang="ja-JP" dirty="0"/>
              <a:t>Cost plus contract - </a:t>
            </a:r>
            <a:r>
              <a:rPr kumimoji="1" lang="ja-JP" altLang="en-US" dirty="0"/>
              <a:t>　</a:t>
            </a:r>
            <a:r>
              <a:rPr kumimoji="1" lang="en-US" altLang="ja-JP" dirty="0"/>
              <a:t>Time and material contract – </a:t>
            </a:r>
          </a:p>
          <a:p>
            <a:r>
              <a:rPr kumimoji="1" lang="en-US" altLang="ja-JP" dirty="0"/>
              <a:t>https://www.esticom.com/construction-bidding-process/</a:t>
            </a:r>
          </a:p>
          <a:p>
            <a:endParaRPr kumimoji="1" lang="en-US" altLang="ja-JP" dirty="0"/>
          </a:p>
          <a:p>
            <a:r>
              <a:rPr lang="ja-JP" altLang="en-US" dirty="0"/>
              <a:t>建設業しんこう</a:t>
            </a:r>
            <a:r>
              <a:rPr lang="en-US" altLang="ja-JP" dirty="0"/>
              <a:t>Web &gt;</a:t>
            </a:r>
            <a:r>
              <a:rPr lang="ja-JP" altLang="en-US" dirty="0"/>
              <a:t>お役立ち・支援 </a:t>
            </a:r>
            <a:r>
              <a:rPr lang="en-US" altLang="ja-JP" dirty="0"/>
              <a:t>&gt;</a:t>
            </a:r>
            <a:r>
              <a:rPr lang="ja-JP" altLang="en-US" dirty="0"/>
              <a:t>第</a:t>
            </a:r>
            <a:r>
              <a:rPr lang="en-US" altLang="ja-JP" dirty="0"/>
              <a:t>12</a:t>
            </a:r>
            <a:r>
              <a:rPr lang="ja-JP" altLang="en-US" dirty="0"/>
              <a:t>回 元請・下請関係の欧米事情</a:t>
            </a:r>
          </a:p>
          <a:p>
            <a:r>
              <a:rPr lang="ja-JP" altLang="en-US" dirty="0"/>
              <a:t>米国：下請代金の支払いは、月次の出来高払い、下請代金債権保全制度（メカニクス・リーエン、支払ボンド）などにより発注者から元請そして下請にスムーズに流れるようである。</a:t>
            </a:r>
            <a:r>
              <a:rPr lang="en-US" altLang="ja-JP" dirty="0"/>
              <a:t>http://bn.shinko-web.jp/support/000215.html</a:t>
            </a:r>
          </a:p>
          <a:p>
            <a:r>
              <a:rPr lang="ja-JP" altLang="en-US" dirty="0"/>
              <a:t>ドイツ：公共工事ではほとんどが工種ごとの分離発注である。下請施工はきわめて少ない。設計から入札、工程管理、各工種間調整を設計事務所あるいはエンジニアリング会社に委託するケースが増えている。公共工事の請負契約規則（</a:t>
            </a:r>
            <a:r>
              <a:rPr lang="en-US" altLang="ja-JP" dirty="0"/>
              <a:t>VOB</a:t>
            </a:r>
            <a:r>
              <a:rPr lang="ja-JP" altLang="en-US" dirty="0"/>
              <a:t>）では、原則自社施工であるため下請への外注は発注者の書面による同意を得なければならない。</a:t>
            </a:r>
          </a:p>
          <a:p>
            <a:r>
              <a:rPr lang="ja-JP" altLang="en-US" dirty="0"/>
              <a:t>フランス：　フランスも分離発注と元請会社の自社施工を特徴としている。下請発注は自社にない工種の工事ないしは自社能力では不足する場合であり、多くはない。元請・下請関係を律する</a:t>
            </a:r>
            <a:r>
              <a:rPr lang="en-US" altLang="ja-JP" dirty="0"/>
              <a:t>1975</a:t>
            </a:r>
            <a:r>
              <a:rPr lang="ja-JP" altLang="en-US" dirty="0"/>
              <a:t>年下請法は、発注者が下請代金を直接下請負人に支払うことを可能にしている。同法では、元請は、下請を使うときには下請契約の相手先、工種、金額について発注者の承認と代金支払方法の同意を義務付けており、公共工事の場合は原則的に直接支払が行われる（</a:t>
            </a:r>
            <a:r>
              <a:rPr lang="en-US" altLang="ja-JP" dirty="0"/>
              <a:t>6</a:t>
            </a:r>
            <a:r>
              <a:rPr lang="ja-JP" altLang="en-US" dirty="0"/>
              <a:t>条）。</a:t>
            </a:r>
          </a:p>
          <a:p>
            <a:r>
              <a:rPr lang="ja-JP" altLang="en-US" dirty="0">
                <a:hlinkClick r:id="rId3"/>
              </a:rPr>
              <a:t>第</a:t>
            </a:r>
            <a:r>
              <a:rPr lang="en-US" altLang="ja-JP" dirty="0">
                <a:hlinkClick r:id="rId3"/>
              </a:rPr>
              <a:t>12</a:t>
            </a:r>
            <a:r>
              <a:rPr lang="ja-JP" altLang="en-US" dirty="0">
                <a:hlinkClick r:id="rId3"/>
              </a:rPr>
              <a:t>回 元請・下請関係の欧米事情｜しんこう</a:t>
            </a:r>
            <a:r>
              <a:rPr lang="en-US" altLang="ja-JP" dirty="0">
                <a:hlinkClick r:id="rId3"/>
              </a:rPr>
              <a:t>Web (shinko-web.jp)</a:t>
            </a:r>
            <a:r>
              <a:rPr lang="ja-JP" altLang="en-US" dirty="0"/>
              <a:t>　</a:t>
            </a:r>
            <a:r>
              <a:rPr lang="en-US" altLang="ja-JP" dirty="0"/>
              <a:t>http://bn.shinko-web.jp/support/000215.html</a:t>
            </a:r>
          </a:p>
          <a:p>
            <a:r>
              <a:rPr lang="ja-JP" altLang="en-US" dirty="0"/>
              <a:t>実践！建設業経営　建設業の海外ビジネス＞７．日本と海外　建設契約制度の違い</a:t>
            </a:r>
            <a:endParaRPr lang="en-US" altLang="ja-JP" dirty="0"/>
          </a:p>
          <a:p>
            <a:r>
              <a:rPr lang="ja-JP" altLang="en-US" dirty="0"/>
              <a:t>日本は、建設工事においては総価方式が主流です。（前払い金＋完成時払い）</a:t>
            </a:r>
          </a:p>
          <a:p>
            <a:r>
              <a:rPr lang="ja-JP" altLang="en-US" dirty="0"/>
              <a:t>海外は、建設工事において、ユニットプライス、ＢＱと呼ばれる方式が主流です。前払い金は５～１０％と少なく、甲種ごとの単価契約をします。</a:t>
            </a:r>
            <a:endParaRPr lang="en-US" altLang="ja-JP" dirty="0"/>
          </a:p>
          <a:p>
            <a:r>
              <a:rPr lang="ja-JP" altLang="en-US" dirty="0">
                <a:hlinkClick r:id="rId4"/>
              </a:rPr>
              <a:t>７．日本と海外 建設契約制度の違い </a:t>
            </a:r>
            <a:r>
              <a:rPr lang="en-US" altLang="ja-JP" dirty="0">
                <a:hlinkClick r:id="rId4"/>
              </a:rPr>
              <a:t>| </a:t>
            </a:r>
            <a:r>
              <a:rPr lang="ja-JP" altLang="en-US" dirty="0">
                <a:hlinkClick r:id="rId4"/>
              </a:rPr>
              <a:t>実践！建設業経営 </a:t>
            </a:r>
            <a:r>
              <a:rPr lang="en-US" altLang="ja-JP" dirty="0">
                <a:hlinkClick r:id="rId4"/>
              </a:rPr>
              <a:t>(yoikeiei.net)</a:t>
            </a:r>
            <a:r>
              <a:rPr lang="ja-JP" altLang="en-US" dirty="0"/>
              <a:t>　</a:t>
            </a:r>
            <a:r>
              <a:rPr lang="en-US" altLang="ja-JP" dirty="0"/>
              <a:t>https://www.yoikeiei.net/2010/08/27/%ef%bc%97%e6%97%a5%e6%9c%ac%e3%81%a8%e6%b5%b7%e5%a4%96%e5%bb%ba%e8%a8%ad%e5%a5%91%e7%b4%84%e5%88%b6%e5%ba%a6%e3%81%ae%e9%81%95%e3%81%84/</a:t>
            </a:r>
          </a:p>
          <a:p>
            <a:endParaRPr lang="en-US" altLang="ja-JP" dirty="0"/>
          </a:p>
          <a:p>
            <a:r>
              <a:rPr lang="en-US" altLang="ja-JP" dirty="0"/>
              <a:t>FIDIC (sub-clause 14.1) and the NEC (Option X14)</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9BFED856-5640-4CD0-915F-119A0DAD37A3}" type="slidenum">
              <a:rPr lang="en-US" altLang="ja-JP" smtClean="0"/>
              <a:pPr>
                <a:defRPr/>
              </a:pPr>
              <a:t>30</a:t>
            </a:fld>
            <a:endParaRPr lang="en-US" altLang="ja-JP"/>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 1"/>
          <p:cNvSpPr>
            <a:spLocks noGrp="1" noRot="1" noChangeAspect="1" noTextEdit="1"/>
          </p:cNvSpPr>
          <p:nvPr>
            <p:ph type="sldImg"/>
          </p:nvPr>
        </p:nvSpPr>
        <p:spPr>
          <a:ln/>
        </p:spPr>
      </p:sp>
      <p:sp>
        <p:nvSpPr>
          <p:cNvPr id="5120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ja-JP" altLang="en-US" dirty="0">
                <a:latin typeface="Arial" pitchFamily="34" charset="0"/>
                <a:ea typeface="ＭＳ Ｐ明朝" pitchFamily="18" charset="-128"/>
              </a:rPr>
              <a:t>アメリカ　</a:t>
            </a:r>
            <a:r>
              <a:rPr lang="en-US" altLang="ja-JP" dirty="0">
                <a:latin typeface="Arial" pitchFamily="34" charset="0"/>
                <a:ea typeface="ＭＳ Ｐ明朝" pitchFamily="18" charset="-128"/>
              </a:rPr>
              <a:t>FAR</a:t>
            </a:r>
          </a:p>
          <a:p>
            <a:pPr eaLnBrk="1" hangingPunct="1">
              <a:spcBef>
                <a:spcPct val="0"/>
              </a:spcBef>
            </a:pPr>
            <a:r>
              <a:rPr lang="en-US" altLang="ja-JP" dirty="0">
                <a:latin typeface="Arial" pitchFamily="34" charset="0"/>
                <a:ea typeface="ＭＳ Ｐ明朝" pitchFamily="18" charset="-128"/>
              </a:rPr>
              <a:t>EU</a:t>
            </a:r>
            <a:r>
              <a:rPr lang="ja-JP" altLang="en-US" dirty="0">
                <a:latin typeface="Arial" pitchFamily="34" charset="0"/>
                <a:ea typeface="ＭＳ Ｐ明朝" pitchFamily="18" charset="-128"/>
              </a:rPr>
              <a:t>：</a:t>
            </a:r>
            <a:r>
              <a:rPr lang="en-US" altLang="ja-JP" dirty="0"/>
              <a:t>DIRECTIVE 2014/24/EU OF THE EUROPEAN PARLIAMENT AND OF THE COUNCIL of 26 February 2014 on public procurement and repealing Directive 2004/18/EC</a:t>
            </a:r>
            <a:r>
              <a:rPr lang="ja-JP" altLang="en-US" dirty="0"/>
              <a:t>　に　</a:t>
            </a:r>
            <a:r>
              <a:rPr lang="en-US" altLang="ja-JP" dirty="0"/>
              <a:t>Negotiated procedure, negotiation</a:t>
            </a:r>
            <a:endParaRPr lang="en-US" altLang="ja-JP" dirty="0">
              <a:latin typeface="Arial" pitchFamily="34" charset="0"/>
              <a:ea typeface="ＭＳ Ｐ明朝" pitchFamily="18" charset="-128"/>
            </a:endParaRPr>
          </a:p>
          <a:p>
            <a:pPr eaLnBrk="1" hangingPunct="1">
              <a:spcBef>
                <a:spcPct val="0"/>
              </a:spcBef>
            </a:pPr>
            <a:r>
              <a:rPr lang="ja-JP" altLang="en-US" dirty="0">
                <a:latin typeface="Arial" pitchFamily="34" charset="0"/>
                <a:ea typeface="ＭＳ Ｐ明朝" pitchFamily="18" charset="-128"/>
              </a:rPr>
              <a:t>韓国：国家を当事者とする契約に関する法律 施行令（</a:t>
            </a:r>
            <a:r>
              <a:rPr lang="en-US" altLang="ja-JP" dirty="0">
                <a:latin typeface="Arial" pitchFamily="34" charset="0"/>
                <a:ea typeface="ＭＳ Ｐ明朝" pitchFamily="18" charset="-128"/>
              </a:rPr>
              <a:t>1995 </a:t>
            </a:r>
            <a:r>
              <a:rPr lang="ja-JP" altLang="en-US" dirty="0">
                <a:latin typeface="Arial" pitchFamily="34" charset="0"/>
                <a:ea typeface="ＭＳ Ｐ明朝" pitchFamily="18" charset="-128"/>
              </a:rPr>
              <a:t>年 </a:t>
            </a:r>
            <a:r>
              <a:rPr lang="en-US" altLang="ja-JP" dirty="0">
                <a:latin typeface="Arial" pitchFamily="34" charset="0"/>
                <a:ea typeface="ＭＳ Ｐ明朝" pitchFamily="18" charset="-128"/>
              </a:rPr>
              <a:t>7 </a:t>
            </a:r>
            <a:r>
              <a:rPr lang="ja-JP" altLang="en-US" dirty="0">
                <a:latin typeface="Arial" pitchFamily="34" charset="0"/>
                <a:ea typeface="ＭＳ Ｐ明朝" pitchFamily="18" charset="-128"/>
              </a:rPr>
              <a:t>月 </a:t>
            </a:r>
            <a:r>
              <a:rPr lang="en-US" altLang="ja-JP" dirty="0">
                <a:latin typeface="Arial" pitchFamily="34" charset="0"/>
                <a:ea typeface="ＭＳ Ｐ明朝" pitchFamily="18" charset="-128"/>
              </a:rPr>
              <a:t>6 </a:t>
            </a:r>
            <a:r>
              <a:rPr lang="ja-JP" altLang="en-US" dirty="0">
                <a:latin typeface="Arial" pitchFamily="34" charset="0"/>
                <a:ea typeface="ＭＳ Ｐ明朝" pitchFamily="18" charset="-128"/>
              </a:rPr>
              <a:t>日 大統領令第 </a:t>
            </a:r>
            <a:r>
              <a:rPr lang="en-US" altLang="ja-JP" dirty="0">
                <a:latin typeface="Arial" pitchFamily="34" charset="0"/>
                <a:ea typeface="ＭＳ Ｐ明朝" pitchFamily="18" charset="-128"/>
              </a:rPr>
              <a:t>14710 </a:t>
            </a:r>
            <a:r>
              <a:rPr lang="ja-JP" altLang="en-US" dirty="0">
                <a:latin typeface="Arial" pitchFamily="34" charset="0"/>
                <a:ea typeface="ＭＳ Ｐ明朝" pitchFamily="18" charset="-128"/>
              </a:rPr>
              <a:t>号 新規制定 </a:t>
            </a:r>
            <a:r>
              <a:rPr lang="en-US" altLang="ja-JP" dirty="0">
                <a:latin typeface="Arial" pitchFamily="34" charset="0"/>
                <a:ea typeface="ＭＳ Ｐ明朝" pitchFamily="18" charset="-128"/>
              </a:rPr>
              <a:t>2009 </a:t>
            </a:r>
            <a:r>
              <a:rPr lang="ja-JP" altLang="en-US" dirty="0">
                <a:latin typeface="Arial" pitchFamily="34" charset="0"/>
                <a:ea typeface="ＭＳ Ｐ明朝" pitchFamily="18" charset="-128"/>
              </a:rPr>
              <a:t>年 </a:t>
            </a:r>
            <a:r>
              <a:rPr lang="en-US" altLang="ja-JP" dirty="0">
                <a:latin typeface="Arial" pitchFamily="34" charset="0"/>
                <a:ea typeface="ＭＳ Ｐ明朝" pitchFamily="18" charset="-128"/>
              </a:rPr>
              <a:t>11 </a:t>
            </a:r>
            <a:r>
              <a:rPr lang="ja-JP" altLang="en-US" dirty="0">
                <a:latin typeface="Arial" pitchFamily="34" charset="0"/>
                <a:ea typeface="ＭＳ Ｐ明朝" pitchFamily="18" charset="-128"/>
              </a:rPr>
              <a:t>月 </a:t>
            </a:r>
            <a:r>
              <a:rPr lang="en-US" altLang="ja-JP" dirty="0">
                <a:latin typeface="Arial" pitchFamily="34" charset="0"/>
                <a:ea typeface="ＭＳ Ｐ明朝" pitchFamily="18" charset="-128"/>
              </a:rPr>
              <a:t>20 </a:t>
            </a:r>
            <a:r>
              <a:rPr lang="ja-JP" altLang="en-US" dirty="0">
                <a:latin typeface="Arial" pitchFamily="34" charset="0"/>
                <a:ea typeface="ＭＳ Ｐ明朝" pitchFamily="18" charset="-128"/>
              </a:rPr>
              <a:t>日 大統領令第 </a:t>
            </a:r>
            <a:r>
              <a:rPr lang="en-US" altLang="ja-JP" dirty="0">
                <a:latin typeface="Arial" pitchFamily="34" charset="0"/>
                <a:ea typeface="ＭＳ Ｐ明朝" pitchFamily="18" charset="-128"/>
              </a:rPr>
              <a:t>21834 </a:t>
            </a:r>
            <a:r>
              <a:rPr lang="ja-JP" altLang="en-US" dirty="0">
                <a:latin typeface="Arial" pitchFamily="34" charset="0"/>
                <a:ea typeface="ＭＳ Ｐ明朝" pitchFamily="18" charset="-128"/>
              </a:rPr>
              <a:t>号 最新改正）　第 </a:t>
            </a:r>
            <a:r>
              <a:rPr lang="en-US" altLang="ja-JP" dirty="0">
                <a:latin typeface="Arial" pitchFamily="34" charset="0"/>
                <a:ea typeface="ＭＳ Ｐ明朝" pitchFamily="18" charset="-128"/>
              </a:rPr>
              <a:t>43 </a:t>
            </a:r>
            <a:r>
              <a:rPr lang="ja-JP" altLang="en-US" dirty="0">
                <a:latin typeface="Arial" pitchFamily="34" charset="0"/>
                <a:ea typeface="ＭＳ Ｐ明朝" pitchFamily="18" charset="-128"/>
              </a:rPr>
              <a:t>条（交渉による契約締結）に　交渉手続</a:t>
            </a:r>
            <a:endParaRPr lang="en-US" altLang="ja-JP" dirty="0">
              <a:latin typeface="Arial" pitchFamily="34" charset="0"/>
              <a:ea typeface="ＭＳ Ｐ明朝" pitchFamily="18" charset="-128"/>
            </a:endParaRPr>
          </a:p>
          <a:p>
            <a:pPr eaLnBrk="1" hangingPunct="1">
              <a:spcBef>
                <a:spcPct val="0"/>
              </a:spcBef>
            </a:pPr>
            <a:r>
              <a:rPr lang="ja-JP" altLang="en-US" dirty="0">
                <a:latin typeface="Arial" pitchFamily="34" charset="0"/>
                <a:ea typeface="ＭＳ Ｐ明朝" pitchFamily="18" charset="-128"/>
              </a:rPr>
              <a:t>（</a:t>
            </a:r>
            <a:r>
              <a:rPr lang="en-US" altLang="ja-JP" dirty="0">
                <a:latin typeface="Arial" pitchFamily="34" charset="0"/>
                <a:ea typeface="ＭＳ Ｐ明朝" pitchFamily="18" charset="-128"/>
              </a:rPr>
              <a:t>contract by negotiation</a:t>
            </a:r>
            <a:r>
              <a:rPr lang="ja-JP" altLang="en-US" dirty="0">
                <a:latin typeface="Arial" pitchFamily="34" charset="0"/>
                <a:ea typeface="ＭＳ Ｐ明朝" pitchFamily="18" charset="-128"/>
              </a:rPr>
              <a:t>）</a:t>
            </a:r>
            <a:endParaRPr lang="en-US" altLang="ja-JP" dirty="0">
              <a:latin typeface="Arial" pitchFamily="34" charset="0"/>
              <a:ea typeface="ＭＳ Ｐ明朝" pitchFamily="18" charset="-128"/>
            </a:endParaRPr>
          </a:p>
          <a:p>
            <a:pPr eaLnBrk="1" hangingPunct="1">
              <a:spcBef>
                <a:spcPct val="0"/>
              </a:spcBef>
            </a:pPr>
            <a:r>
              <a:rPr lang="ja-JP" altLang="en-US" dirty="0">
                <a:latin typeface="Arial" pitchFamily="34" charset="0"/>
                <a:ea typeface="ＭＳ Ｐ明朝" pitchFamily="18" charset="-128"/>
              </a:rPr>
              <a:t>台湾：</a:t>
            </a:r>
            <a:r>
              <a:rPr lang="zh-TW" altLang="en-US" dirty="0">
                <a:latin typeface="Arial" pitchFamily="34" charset="0"/>
                <a:ea typeface="ＭＳ Ｐ明朝" pitchFamily="18" charset="-128"/>
              </a:rPr>
              <a:t>法規名稱：政府採購法 </a:t>
            </a:r>
            <a:r>
              <a:rPr lang="en-US" altLang="zh-TW" dirty="0">
                <a:latin typeface="Arial" pitchFamily="34" charset="0"/>
                <a:ea typeface="ＭＳ Ｐ明朝" pitchFamily="18" charset="-128"/>
              </a:rPr>
              <a:t>EN</a:t>
            </a:r>
            <a:r>
              <a:rPr lang="zh-TW" altLang="en-US" dirty="0">
                <a:latin typeface="Arial" pitchFamily="34" charset="0"/>
                <a:ea typeface="ＭＳ Ｐ明朝" pitchFamily="18" charset="-128"/>
              </a:rPr>
              <a:t>修正日期：民國 </a:t>
            </a:r>
            <a:r>
              <a:rPr lang="en-US" altLang="zh-TW" dirty="0">
                <a:latin typeface="Arial" pitchFamily="34" charset="0"/>
                <a:ea typeface="ＭＳ Ｐ明朝" pitchFamily="18" charset="-128"/>
              </a:rPr>
              <a:t>108 </a:t>
            </a:r>
            <a:r>
              <a:rPr lang="zh-TW" altLang="en-US" dirty="0">
                <a:latin typeface="Arial" pitchFamily="34" charset="0"/>
                <a:ea typeface="ＭＳ Ｐ明朝" pitchFamily="18" charset="-128"/>
              </a:rPr>
              <a:t>年 </a:t>
            </a:r>
            <a:r>
              <a:rPr lang="en-US" altLang="zh-TW" dirty="0">
                <a:latin typeface="Arial" pitchFamily="34" charset="0"/>
                <a:ea typeface="ＭＳ Ｐ明朝" pitchFamily="18" charset="-128"/>
              </a:rPr>
              <a:t>05 </a:t>
            </a:r>
            <a:r>
              <a:rPr lang="zh-TW" altLang="en-US" dirty="0">
                <a:latin typeface="Arial" pitchFamily="34" charset="0"/>
                <a:ea typeface="ＭＳ Ｐ明朝" pitchFamily="18" charset="-128"/>
              </a:rPr>
              <a:t>月 </a:t>
            </a:r>
            <a:r>
              <a:rPr lang="en-US" altLang="zh-TW" dirty="0">
                <a:latin typeface="Arial" pitchFamily="34" charset="0"/>
                <a:ea typeface="ＭＳ Ｐ明朝" pitchFamily="18" charset="-128"/>
              </a:rPr>
              <a:t>22 </a:t>
            </a:r>
            <a:r>
              <a:rPr lang="zh-TW" altLang="en-US" dirty="0">
                <a:latin typeface="Arial" pitchFamily="34" charset="0"/>
                <a:ea typeface="ＭＳ Ｐ明朝" pitchFamily="18" charset="-128"/>
              </a:rPr>
              <a:t>日</a:t>
            </a:r>
            <a:r>
              <a:rPr lang="ja-JP" altLang="en-US" dirty="0">
                <a:latin typeface="Arial" pitchFamily="34" charset="0"/>
                <a:ea typeface="ＭＳ Ｐ明朝" pitchFamily="18" charset="-128"/>
              </a:rPr>
              <a:t>　の　第</a:t>
            </a:r>
            <a:r>
              <a:rPr lang="en-US" altLang="ja-JP" dirty="0">
                <a:latin typeface="Arial" pitchFamily="34" charset="0"/>
                <a:ea typeface="ＭＳ Ｐ明朝" pitchFamily="18" charset="-128"/>
              </a:rPr>
              <a:t>55,56,57,60</a:t>
            </a:r>
            <a:r>
              <a:rPr lang="ja-JP" altLang="en-US" dirty="0">
                <a:latin typeface="Arial" pitchFamily="34" charset="0"/>
                <a:ea typeface="ＭＳ Ｐ明朝" pitchFamily="18" charset="-128"/>
              </a:rPr>
              <a:t>条に　協商（交渉）（</a:t>
            </a:r>
            <a:r>
              <a:rPr lang="en-US" altLang="ja-JP" dirty="0">
                <a:latin typeface="Arial" pitchFamily="34" charset="0"/>
                <a:ea typeface="ＭＳ Ｐ明朝" pitchFamily="18" charset="-128"/>
              </a:rPr>
              <a:t>negotiate</a:t>
            </a:r>
            <a:r>
              <a:rPr lang="ja-JP" altLang="en-US" dirty="0">
                <a:latin typeface="Arial" pitchFamily="34" charset="0"/>
                <a:ea typeface="ＭＳ Ｐ明朝" pitchFamily="18" charset="-128"/>
              </a:rPr>
              <a:t>）　</a:t>
            </a:r>
            <a:r>
              <a:rPr lang="en-US" altLang="ja-JP" dirty="0">
                <a:latin typeface="Arial" pitchFamily="34" charset="0"/>
                <a:ea typeface="ＭＳ Ｐ明朝" pitchFamily="18" charset="-128"/>
              </a:rPr>
              <a:t>https://law.moj.gov.tw/LawClass/LawAll.aspx?pcode=A0030057</a:t>
            </a:r>
          </a:p>
          <a:p>
            <a:pPr eaLnBrk="1" hangingPunct="1">
              <a:spcBef>
                <a:spcPct val="0"/>
              </a:spcBef>
            </a:pPr>
            <a:r>
              <a:rPr lang="ja-JP" altLang="en-US" dirty="0">
                <a:latin typeface="Arial" pitchFamily="34" charset="0"/>
                <a:ea typeface="ＭＳ Ｐ明朝" pitchFamily="18" charset="-128"/>
              </a:rPr>
              <a:t>日本では</a:t>
            </a:r>
            <a:endParaRPr lang="en-US" altLang="ja-JP" dirty="0">
              <a:latin typeface="Arial" pitchFamily="34" charset="0"/>
              <a:ea typeface="ＭＳ Ｐ明朝" pitchFamily="18" charset="-128"/>
            </a:endParaRPr>
          </a:p>
          <a:p>
            <a:r>
              <a:rPr lang="ja-JP" altLang="en-US" dirty="0"/>
              <a:t>随意契約でも予定価格が必要になることは、予決令第九十九条の五に明記されています。 </a:t>
            </a:r>
          </a:p>
          <a:p>
            <a:r>
              <a:rPr lang="ja-JP" altLang="en-US" dirty="0"/>
              <a:t>地方自治体は、それぞれで定めています。参考に東京都の例です。</a:t>
            </a:r>
          </a:p>
          <a:p>
            <a:pPr defTabSz="921476">
              <a:defRPr/>
            </a:pPr>
            <a:r>
              <a:rPr lang="ja-JP" altLang="en-US" dirty="0"/>
              <a:t>東京都契約事務規則  第三十三条　契約担当者等は、随意契約によろうとするときは、あらかじめ第十三条の規定に準じて予定価格を定めなければならない。</a:t>
            </a:r>
            <a:endParaRPr lang="en-US" altLang="ja-JP" dirty="0"/>
          </a:p>
          <a:p>
            <a:r>
              <a:rPr lang="ja-JP" altLang="en-US" dirty="0">
                <a:hlinkClick r:id="rId3"/>
              </a:rPr>
              <a:t>予定価格を超えた随意契約は可能？入札では落札上限価格のため違法 </a:t>
            </a:r>
            <a:r>
              <a:rPr lang="en-US" altLang="ja-JP" dirty="0">
                <a:hlinkClick r:id="rId3"/>
              </a:rPr>
              <a:t>| </a:t>
            </a:r>
            <a:r>
              <a:rPr lang="ja-JP" altLang="en-US" dirty="0">
                <a:hlinkClick r:id="rId3"/>
              </a:rPr>
              <a:t>誰も教えてくれない官公庁会計実務 </a:t>
            </a:r>
            <a:r>
              <a:rPr lang="en-US" altLang="ja-JP" dirty="0">
                <a:hlinkClick r:id="rId3"/>
              </a:rPr>
              <a:t>(mynsworld.com)</a:t>
            </a:r>
            <a:endParaRPr lang="en-US" altLang="ja-JP" dirty="0"/>
          </a:p>
          <a:p>
            <a:r>
              <a:rPr lang="en-US" altLang="ja-JP" dirty="0"/>
              <a:t>https://kaikei.mynsworld.com/zuikei-yotei/</a:t>
            </a:r>
            <a:endParaRPr lang="ja-JP" altLang="en-US" dirty="0"/>
          </a:p>
          <a:p>
            <a:pPr eaLnBrk="1" hangingPunct="1">
              <a:spcBef>
                <a:spcPct val="0"/>
              </a:spcBef>
            </a:pPr>
            <a:endParaRPr lang="ja-JP" altLang="en-US" dirty="0">
              <a:latin typeface="Arial" pitchFamily="34" charset="0"/>
              <a:ea typeface="ＭＳ Ｐ明朝" pitchFamily="18" charset="-128"/>
            </a:endParaRPr>
          </a:p>
        </p:txBody>
      </p:sp>
      <p:sp>
        <p:nvSpPr>
          <p:cNvPr id="51204" name="スライド番号プレースホルダー 1"/>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634">
              <a:spcBef>
                <a:spcPct val="30000"/>
              </a:spcBef>
              <a:defRPr kumimoji="1" sz="1200">
                <a:solidFill>
                  <a:schemeClr val="tx1"/>
                </a:solidFill>
                <a:latin typeface="Arial" pitchFamily="34" charset="0"/>
                <a:ea typeface="ＭＳ Ｐ明朝" pitchFamily="18" charset="-128"/>
              </a:defRPr>
            </a:lvl1pPr>
            <a:lvl2pPr marL="747360" indent="-287447" defTabSz="916634">
              <a:spcBef>
                <a:spcPct val="30000"/>
              </a:spcBef>
              <a:defRPr kumimoji="1" sz="1200">
                <a:solidFill>
                  <a:schemeClr val="tx1"/>
                </a:solidFill>
                <a:latin typeface="Arial" pitchFamily="34" charset="0"/>
                <a:ea typeface="ＭＳ Ｐ明朝" pitchFamily="18" charset="-128"/>
              </a:defRPr>
            </a:lvl2pPr>
            <a:lvl3pPr marL="1149786" indent="-229956" defTabSz="916634">
              <a:spcBef>
                <a:spcPct val="30000"/>
              </a:spcBef>
              <a:defRPr kumimoji="1" sz="1200">
                <a:solidFill>
                  <a:schemeClr val="tx1"/>
                </a:solidFill>
                <a:latin typeface="Arial" pitchFamily="34" charset="0"/>
                <a:ea typeface="ＭＳ Ｐ明朝" pitchFamily="18" charset="-128"/>
              </a:defRPr>
            </a:lvl3pPr>
            <a:lvl4pPr marL="1609701" indent="-229956" defTabSz="916634">
              <a:spcBef>
                <a:spcPct val="30000"/>
              </a:spcBef>
              <a:defRPr kumimoji="1" sz="1200">
                <a:solidFill>
                  <a:schemeClr val="tx1"/>
                </a:solidFill>
                <a:latin typeface="Arial" pitchFamily="34" charset="0"/>
                <a:ea typeface="ＭＳ Ｐ明朝" pitchFamily="18" charset="-128"/>
              </a:defRPr>
            </a:lvl4pPr>
            <a:lvl5pPr marL="2069615" indent="-229956" defTabSz="916634">
              <a:spcBef>
                <a:spcPct val="30000"/>
              </a:spcBef>
              <a:defRPr kumimoji="1" sz="1200">
                <a:solidFill>
                  <a:schemeClr val="tx1"/>
                </a:solidFill>
                <a:latin typeface="Arial" pitchFamily="34" charset="0"/>
                <a:ea typeface="ＭＳ Ｐ明朝" pitchFamily="18" charset="-128"/>
              </a:defRPr>
            </a:lvl5pPr>
            <a:lvl6pPr marL="2529530" indent="-229956" defTabSz="916634" eaLnBrk="0" fontAlgn="base" hangingPunct="0">
              <a:spcBef>
                <a:spcPct val="30000"/>
              </a:spcBef>
              <a:spcAft>
                <a:spcPct val="0"/>
              </a:spcAft>
              <a:defRPr kumimoji="1" sz="1200">
                <a:solidFill>
                  <a:schemeClr val="tx1"/>
                </a:solidFill>
                <a:latin typeface="Arial" pitchFamily="34" charset="0"/>
                <a:ea typeface="ＭＳ Ｐ明朝" pitchFamily="18" charset="-128"/>
              </a:defRPr>
            </a:lvl6pPr>
            <a:lvl7pPr marL="2989445" indent="-229956" defTabSz="916634" eaLnBrk="0" fontAlgn="base" hangingPunct="0">
              <a:spcBef>
                <a:spcPct val="30000"/>
              </a:spcBef>
              <a:spcAft>
                <a:spcPct val="0"/>
              </a:spcAft>
              <a:defRPr kumimoji="1" sz="1200">
                <a:solidFill>
                  <a:schemeClr val="tx1"/>
                </a:solidFill>
                <a:latin typeface="Arial" pitchFamily="34" charset="0"/>
                <a:ea typeface="ＭＳ Ｐ明朝" pitchFamily="18" charset="-128"/>
              </a:defRPr>
            </a:lvl7pPr>
            <a:lvl8pPr marL="3449358" indent="-229956" defTabSz="916634" eaLnBrk="0" fontAlgn="base" hangingPunct="0">
              <a:spcBef>
                <a:spcPct val="30000"/>
              </a:spcBef>
              <a:spcAft>
                <a:spcPct val="0"/>
              </a:spcAft>
              <a:defRPr kumimoji="1" sz="1200">
                <a:solidFill>
                  <a:schemeClr val="tx1"/>
                </a:solidFill>
                <a:latin typeface="Arial" pitchFamily="34" charset="0"/>
                <a:ea typeface="ＭＳ Ｐ明朝" pitchFamily="18" charset="-128"/>
              </a:defRPr>
            </a:lvl8pPr>
            <a:lvl9pPr marL="3909273" indent="-229956" defTabSz="916634" eaLnBrk="0" fontAlgn="base" hangingPunct="0">
              <a:spcBef>
                <a:spcPct val="30000"/>
              </a:spcBef>
              <a:spcAft>
                <a:spcPct val="0"/>
              </a:spcAft>
              <a:defRPr kumimoji="1" sz="1200">
                <a:solidFill>
                  <a:schemeClr val="tx1"/>
                </a:solidFill>
                <a:latin typeface="Arial" pitchFamily="34" charset="0"/>
                <a:ea typeface="ＭＳ Ｐ明朝" pitchFamily="18" charset="-128"/>
              </a:defRPr>
            </a:lvl9pPr>
          </a:lstStyle>
          <a:p>
            <a:pPr>
              <a:spcBef>
                <a:spcPct val="0"/>
              </a:spcBef>
            </a:pPr>
            <a:fld id="{1CDFE7C3-7D05-4C7D-83F3-553D8A8B597E}" type="slidenum">
              <a:rPr kumimoji="0" lang="en-US" altLang="ja-JP" sz="800">
                <a:ea typeface="ＭＳ Ｐゴシック" pitchFamily="50" charset="-128"/>
              </a:rPr>
              <a:pPr>
                <a:spcBef>
                  <a:spcPct val="0"/>
                </a:spcBef>
              </a:pPr>
              <a:t>31</a:t>
            </a:fld>
            <a:endParaRPr kumimoji="0" lang="en-US" altLang="ja-JP" sz="800" dirty="0">
              <a:ea typeface="ＭＳ Ｐゴシック" pitchFamily="50" charset="-128"/>
            </a:endParaRPr>
          </a:p>
        </p:txBody>
      </p:sp>
    </p:spTree>
    <p:extLst>
      <p:ext uri="{BB962C8B-B14F-4D97-AF65-F5344CB8AC3E}">
        <p14:creationId xmlns:p14="http://schemas.microsoft.com/office/powerpoint/2010/main" val="24795246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スライド イメージ プレースホルダ 1"/>
          <p:cNvSpPr>
            <a:spLocks noGrp="1" noRot="1" noChangeAspect="1" noTextEdit="1"/>
          </p:cNvSpPr>
          <p:nvPr>
            <p:ph type="sldImg"/>
          </p:nvPr>
        </p:nvSpPr>
        <p:spPr>
          <a:ln/>
        </p:spPr>
      </p:sp>
      <p:sp>
        <p:nvSpPr>
          <p:cNvPr id="5632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289" eaLnBrk="1" hangingPunct="1">
              <a:defRPr/>
            </a:pPr>
            <a:r>
              <a:rPr lang="ja-JP" altLang="en-US" dirty="0"/>
              <a:t>●追加</a:t>
            </a:r>
            <a:endParaRPr lang="en-US" altLang="ja-JP" dirty="0"/>
          </a:p>
          <a:p>
            <a:pPr defTabSz="914289" eaLnBrk="1" hangingPunct="1">
              <a:defRPr/>
            </a:pPr>
            <a:r>
              <a:rPr lang="ja-JP" altLang="en-US" b="1" dirty="0">
                <a:effectLst>
                  <a:outerShdw blurRad="38100" dist="38100" dir="2700000" algn="tl">
                    <a:srgbClr val="000000"/>
                  </a:outerShdw>
                </a:effectLst>
                <a:latin typeface="Arial" pitchFamily="34" charset="0"/>
                <a:ea typeface="ＭＳ Ｐゴシック" pitchFamily="50" charset="-128"/>
              </a:rPr>
              <a:t>発注者が用意する図書は日本国内も海外もほとんど同じ。しかし、施工計画書、工程表、単価内訳書、主要要員の略歴書、組織図、主要労働力の時系列投入予定量、主要建設資材の時系列投入予定量、建設機械のリスト、提出図面（主に仮設工）のリスト、保険・保証の調達先、キャシュフローなど、これらの図書は入札者によって作成され入札時に提出される。</a:t>
            </a:r>
            <a:endParaRPr lang="en-US" altLang="ja-JP" dirty="0">
              <a:latin typeface="Arial" panose="020B0604020202020204" pitchFamily="34" charset="0"/>
            </a:endParaRPr>
          </a:p>
          <a:p>
            <a:pPr eaLnBrk="1" hangingPunct="1"/>
            <a:r>
              <a:rPr lang="ja-JP" altLang="en-US" dirty="0">
                <a:latin typeface="Arial" panose="020B0604020202020204" pitchFamily="34" charset="0"/>
              </a:rPr>
              <a:t>国土交通省：政策・仕事</a:t>
            </a:r>
            <a:r>
              <a:rPr lang="en-US" altLang="ja-JP" dirty="0">
                <a:latin typeface="Arial" panose="020B0604020202020204" pitchFamily="34" charset="0"/>
              </a:rPr>
              <a:t>&gt;</a:t>
            </a:r>
            <a:r>
              <a:rPr lang="ja-JP" altLang="en-US" dirty="0">
                <a:latin typeface="Arial" panose="020B0604020202020204" pitchFamily="34" charset="0"/>
              </a:rPr>
              <a:t>土地・不動産・建設業</a:t>
            </a:r>
            <a:r>
              <a:rPr lang="en-US" altLang="ja-JP" dirty="0">
                <a:latin typeface="Arial" panose="020B0604020202020204" pitchFamily="34" charset="0"/>
              </a:rPr>
              <a:t>&gt;</a:t>
            </a:r>
            <a:r>
              <a:rPr lang="ja-JP" altLang="en-US" dirty="0">
                <a:latin typeface="Arial" panose="020B0604020202020204" pitchFamily="34" charset="0"/>
              </a:rPr>
              <a:t>建設産業・不動産業</a:t>
            </a:r>
            <a:r>
              <a:rPr lang="en-US" altLang="ja-JP" dirty="0">
                <a:latin typeface="Arial" panose="020B0604020202020204" pitchFamily="34" charset="0"/>
              </a:rPr>
              <a:t>&gt;</a:t>
            </a:r>
            <a:r>
              <a:rPr lang="ja-JP" altLang="en-US" dirty="0">
                <a:latin typeface="Arial" panose="020B0604020202020204" pitchFamily="34" charset="0"/>
              </a:rPr>
              <a:t>建設業法等の一部を改正する法律の施行に伴う入札金額の内訳書の取扱いについて</a:t>
            </a:r>
          </a:p>
          <a:p>
            <a:pPr eaLnBrk="1" hangingPunct="1"/>
            <a:r>
              <a:rPr lang="en-US" altLang="ja-JP" dirty="0">
                <a:latin typeface="Arial" panose="020B0604020202020204" pitchFamily="34" charset="0"/>
              </a:rPr>
              <a:t>https://www.mlit.go.jp/totikensangyo/const/totikensangyo_const_tk1_000101.html</a:t>
            </a:r>
          </a:p>
          <a:p>
            <a:pPr eaLnBrk="1" hangingPunct="1"/>
            <a:r>
              <a:rPr lang="ja-JP" altLang="en-US" dirty="0">
                <a:latin typeface="Arial" panose="020B0604020202020204" pitchFamily="34" charset="0"/>
              </a:rPr>
              <a:t>建設業法等の一部を改正する法律（平成２６年改正法）により、公共工事の入札及び契約の適正化の促進に関する法律（平成１２年）が改正され、ダンピング受注の防止（その請負代金の額によっては公共工事の適正な施工が通常見込まれない契約の締結の防止をいう。）等のための措置として、建設業者は、公共工事の入札に係る申込みの際に、その金額にかかわらず、入札金額の内訳を記載した書類を提出するものとされました（入札契約適正化法第１２条）。</a:t>
            </a:r>
          </a:p>
          <a:p>
            <a:pPr eaLnBrk="1" hangingPunct="1"/>
            <a:endParaRPr lang="en-US" altLang="ja-JP" dirty="0">
              <a:latin typeface="Arial" panose="020B0604020202020204" pitchFamily="34" charset="0"/>
            </a:endParaRPr>
          </a:p>
          <a:p>
            <a:pPr eaLnBrk="1" hangingPunct="1"/>
            <a:r>
              <a:rPr lang="ja-JP" altLang="en-US" dirty="0">
                <a:latin typeface="Arial" panose="020B0604020202020204" pitchFamily="34" charset="0"/>
              </a:rPr>
              <a:t>中部紀勢国道</a:t>
            </a:r>
            <a:endParaRPr lang="en-US" altLang="ja-JP" dirty="0">
              <a:latin typeface="Arial" panose="020B0604020202020204" pitchFamily="34" charset="0"/>
            </a:endParaRPr>
          </a:p>
          <a:p>
            <a:pPr eaLnBrk="1" hangingPunct="1"/>
            <a:r>
              <a:rPr lang="ja-JP" altLang="en-US" dirty="0"/>
              <a:t>設計図書</a:t>
            </a:r>
            <a:endParaRPr lang="en-US" altLang="ja-JP" dirty="0">
              <a:latin typeface="Arial" panose="020B0604020202020204" pitchFamily="34" charset="0"/>
            </a:endParaRPr>
          </a:p>
          <a:p>
            <a:pPr defTabSz="914289" eaLnBrk="1" hangingPunct="1">
              <a:defRPr/>
            </a:pPr>
            <a:r>
              <a:rPr lang="ja-JP" altLang="en-US" dirty="0">
                <a:latin typeface="Arial" pitchFamily="34" charset="0"/>
                <a:ea typeface="ＭＳ Ｐ明朝" pitchFamily="18" charset="-128"/>
              </a:rPr>
              <a:t>入札書と技術資料（競争参加資格確認資料）及び施工計画等の同時提出を行う工事</a:t>
            </a:r>
            <a:endParaRPr lang="en-US" altLang="ja-JP" dirty="0">
              <a:latin typeface="Arial" pitchFamily="34" charset="0"/>
              <a:ea typeface="ＭＳ Ｐ明朝" pitchFamily="18" charset="-128"/>
            </a:endParaRPr>
          </a:p>
          <a:p>
            <a:pPr defTabSz="914289" eaLnBrk="1" hangingPunct="1">
              <a:defRPr/>
            </a:pPr>
            <a:r>
              <a:rPr lang="ja-JP" altLang="en-US" dirty="0"/>
              <a:t>「総価契約単価合意方式」の対象工事</a:t>
            </a:r>
            <a:endParaRPr lang="en-US" altLang="ja-JP" dirty="0"/>
          </a:p>
          <a:p>
            <a:pPr defTabSz="914289" eaLnBrk="1" hangingPunct="1">
              <a:defRPr/>
            </a:pPr>
            <a:r>
              <a:rPr lang="ja-JP" altLang="en-US" dirty="0" err="1"/>
              <a:t>、</a:t>
            </a:r>
            <a:r>
              <a:rPr lang="ja-JP" altLang="en-US" dirty="0"/>
              <a:t>「包括的単価個別合意方式」を選択したときは、契約締結後 </a:t>
            </a:r>
            <a:r>
              <a:rPr lang="en-US" altLang="ja-JP" dirty="0"/>
              <a:t>14 </a:t>
            </a:r>
            <a:r>
              <a:rPr lang="ja-JP" altLang="en-US" dirty="0"/>
              <a:t>日以内に、「包括的単価 個別合意方式希望書」（様式については中部地方整備局ホームページ（</a:t>
            </a:r>
            <a:r>
              <a:rPr lang="en-US" altLang="ja-JP" dirty="0"/>
              <a:t>https://www.cbr.mlit.go.jp</a:t>
            </a:r>
            <a:r>
              <a:rPr lang="ja-JP" altLang="en-US" dirty="0"/>
              <a:t>） 「入札・契約情報」－「契約書様式」－「総価契約単価合意方式」参照）を提出</a:t>
            </a:r>
            <a:endParaRPr lang="en-US" altLang="ja-JP" dirty="0"/>
          </a:p>
          <a:p>
            <a:pPr defTabSz="914289" eaLnBrk="1" hangingPunct="1">
              <a:defRPr/>
            </a:pPr>
            <a:r>
              <a:rPr lang="en-US" altLang="ja-JP" dirty="0"/>
              <a:t>(</a:t>
            </a:r>
            <a:r>
              <a:rPr lang="ja-JP" altLang="en-US" dirty="0"/>
              <a:t>ア</a:t>
            </a:r>
            <a:r>
              <a:rPr lang="en-US" altLang="ja-JP" dirty="0"/>
              <a:t>)</a:t>
            </a:r>
            <a:r>
              <a:rPr lang="ja-JP" altLang="en-US" dirty="0"/>
              <a:t>競争参加資格確認申請書  </a:t>
            </a:r>
            <a:r>
              <a:rPr lang="en-US" altLang="ja-JP" dirty="0"/>
              <a:t>(</a:t>
            </a:r>
            <a:r>
              <a:rPr lang="ja-JP" altLang="en-US" dirty="0"/>
              <a:t>イ</a:t>
            </a:r>
            <a:r>
              <a:rPr lang="en-US" altLang="ja-JP" dirty="0"/>
              <a:t>)</a:t>
            </a:r>
            <a:r>
              <a:rPr lang="ja-JP" altLang="en-US" dirty="0"/>
              <a:t>技術資料（競争参加資格確認資料）及び施工計画</a:t>
            </a:r>
            <a:endParaRPr lang="ja-JP" altLang="en-US" dirty="0">
              <a:latin typeface="Arial" pitchFamily="34" charset="0"/>
              <a:ea typeface="ＭＳ Ｐ明朝" pitchFamily="18" charset="-128"/>
            </a:endParaRPr>
          </a:p>
          <a:p>
            <a:pPr eaLnBrk="1" hangingPunct="1"/>
            <a:endParaRPr lang="en-US" altLang="ja-JP" dirty="0">
              <a:latin typeface="Arial" panose="020B0604020202020204" pitchFamily="34" charset="0"/>
            </a:endParaRPr>
          </a:p>
          <a:p>
            <a:pPr eaLnBrk="1" hangingPunct="1"/>
            <a:r>
              <a:rPr lang="ja-JP" altLang="en-US" dirty="0">
                <a:latin typeface="Arial" panose="020B0604020202020204" pitchFamily="34" charset="0"/>
              </a:rPr>
              <a:t>近畿　淀川三川合流部河道掘削</a:t>
            </a:r>
            <a:endParaRPr lang="en-US" altLang="ja-JP" dirty="0">
              <a:latin typeface="Arial" panose="020B0604020202020204" pitchFamily="34" charset="0"/>
            </a:endParaRPr>
          </a:p>
          <a:p>
            <a:pPr eaLnBrk="1" hangingPunct="1"/>
            <a:r>
              <a:rPr lang="ja-JP" altLang="en-US" dirty="0">
                <a:latin typeface="Arial" panose="020B0604020202020204" pitchFamily="34" charset="0"/>
              </a:rPr>
              <a:t>入札説明書（個別事項）及び図書等</a:t>
            </a:r>
            <a:endParaRPr lang="en-US" altLang="ja-JP" dirty="0">
              <a:latin typeface="Arial" panose="020B0604020202020204" pitchFamily="34" charset="0"/>
            </a:endParaRPr>
          </a:p>
          <a:p>
            <a:pPr eaLnBrk="1" hangingPunct="1"/>
            <a:r>
              <a:rPr lang="ja-JP" altLang="en-US" dirty="0">
                <a:latin typeface="Arial" panose="020B0604020202020204" pitchFamily="34" charset="0"/>
              </a:rPr>
              <a:t>申請書及び資料を提出</a:t>
            </a:r>
            <a:endParaRPr lang="en-US" altLang="ja-JP" dirty="0">
              <a:latin typeface="Arial" panose="020B0604020202020204" pitchFamily="34" charset="0"/>
            </a:endParaRPr>
          </a:p>
        </p:txBody>
      </p:sp>
      <p:sp>
        <p:nvSpPr>
          <p:cNvPr id="5632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8654" indent="-287945" eaLnBrk="0" hangingPunct="0">
              <a:defRPr kumimoji="1">
                <a:solidFill>
                  <a:schemeClr val="tx1"/>
                </a:solidFill>
                <a:latin typeface="Arial" panose="020B0604020202020204" pitchFamily="34" charset="0"/>
                <a:ea typeface="ＭＳ Ｐゴシック" panose="020B0600070205080204" pitchFamily="50" charset="-128"/>
              </a:defRPr>
            </a:lvl2pPr>
            <a:lvl3pPr marL="1151775" indent="-230355" eaLnBrk="0" hangingPunct="0">
              <a:defRPr kumimoji="1">
                <a:solidFill>
                  <a:schemeClr val="tx1"/>
                </a:solidFill>
                <a:latin typeface="Arial" panose="020B0604020202020204" pitchFamily="34" charset="0"/>
                <a:ea typeface="ＭＳ Ｐゴシック" panose="020B0600070205080204" pitchFamily="50" charset="-128"/>
              </a:defRPr>
            </a:lvl3pPr>
            <a:lvl4pPr marL="1612486" indent="-230355" eaLnBrk="0" hangingPunct="0">
              <a:defRPr kumimoji="1">
                <a:solidFill>
                  <a:schemeClr val="tx1"/>
                </a:solidFill>
                <a:latin typeface="Arial" panose="020B0604020202020204" pitchFamily="34" charset="0"/>
                <a:ea typeface="ＭＳ Ｐゴシック" panose="020B0600070205080204" pitchFamily="50" charset="-128"/>
              </a:defRPr>
            </a:lvl4pPr>
            <a:lvl5pPr marL="2073196" indent="-230355" eaLnBrk="0" hangingPunct="0">
              <a:defRPr kumimoji="1">
                <a:solidFill>
                  <a:schemeClr val="tx1"/>
                </a:solidFill>
                <a:latin typeface="Arial" panose="020B0604020202020204" pitchFamily="34" charset="0"/>
                <a:ea typeface="ＭＳ Ｐゴシック" panose="020B0600070205080204" pitchFamily="50" charset="-128"/>
              </a:defRPr>
            </a:lvl5pPr>
            <a:lvl6pPr marL="2533905" indent="-23035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94616" indent="-23035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55326" indent="-23035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16036" indent="-23035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61E5FA13-B42A-4A69-ABC8-C8ECF77922A6}" type="slidenum">
              <a:rPr lang="en-US" altLang="ja-JP"/>
              <a:pPr eaLnBrk="1" hangingPunct="1"/>
              <a:t>32</a:t>
            </a:fld>
            <a:endParaRPr lang="en-US" altLang="ja-JP"/>
          </a:p>
        </p:txBody>
      </p:sp>
    </p:spTree>
    <p:extLst>
      <p:ext uri="{BB962C8B-B14F-4D97-AF65-F5344CB8AC3E}">
        <p14:creationId xmlns:p14="http://schemas.microsoft.com/office/powerpoint/2010/main" val="32002030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スライド イメージ プレースホルダ 1"/>
          <p:cNvSpPr>
            <a:spLocks noGrp="1" noRot="1" noChangeAspect="1" noTextEdit="1"/>
          </p:cNvSpPr>
          <p:nvPr>
            <p:ph type="sldImg"/>
          </p:nvPr>
        </p:nvSpPr>
        <p:spPr>
          <a:ln/>
        </p:spPr>
      </p:sp>
      <p:sp>
        <p:nvSpPr>
          <p:cNvPr id="15667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Arial" panose="020B0604020202020204" pitchFamily="34" charset="0"/>
            </a:endParaRPr>
          </a:p>
        </p:txBody>
      </p:sp>
      <p:sp>
        <p:nvSpPr>
          <p:cNvPr id="15667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8100" indent="-287731" eaLnBrk="0" hangingPunct="0">
              <a:defRPr kumimoji="1">
                <a:solidFill>
                  <a:schemeClr val="tx1"/>
                </a:solidFill>
                <a:latin typeface="Arial" panose="020B0604020202020204" pitchFamily="34" charset="0"/>
                <a:ea typeface="ＭＳ Ｐゴシック" panose="020B0600070205080204" pitchFamily="50" charset="-128"/>
              </a:defRPr>
            </a:lvl2pPr>
            <a:lvl3pPr marL="1150924" indent="-230185" eaLnBrk="0" hangingPunct="0">
              <a:defRPr kumimoji="1">
                <a:solidFill>
                  <a:schemeClr val="tx1"/>
                </a:solidFill>
                <a:latin typeface="Arial" panose="020B0604020202020204" pitchFamily="34" charset="0"/>
                <a:ea typeface="ＭＳ Ｐゴシック" panose="020B0600070205080204" pitchFamily="50" charset="-128"/>
              </a:defRPr>
            </a:lvl3pPr>
            <a:lvl4pPr marL="1611294" indent="-230185" eaLnBrk="0" hangingPunct="0">
              <a:defRPr kumimoji="1">
                <a:solidFill>
                  <a:schemeClr val="tx1"/>
                </a:solidFill>
                <a:latin typeface="Arial" panose="020B0604020202020204" pitchFamily="34" charset="0"/>
                <a:ea typeface="ＭＳ Ｐゴシック" panose="020B0600070205080204" pitchFamily="50" charset="-128"/>
              </a:defRPr>
            </a:lvl4pPr>
            <a:lvl5pPr marL="2071663" indent="-230185" eaLnBrk="0" hangingPunct="0">
              <a:defRPr kumimoji="1">
                <a:solidFill>
                  <a:schemeClr val="tx1"/>
                </a:solidFill>
                <a:latin typeface="Arial" panose="020B0604020202020204" pitchFamily="34" charset="0"/>
                <a:ea typeface="ＭＳ Ｐゴシック" panose="020B0600070205080204" pitchFamily="50" charset="-128"/>
              </a:defRPr>
            </a:lvl5pPr>
            <a:lvl6pPr marL="2532032" indent="-23018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92402" indent="-23018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52772" indent="-23018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13141" indent="-23018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93BF6531-A20F-4F8F-9601-2440F1AA9B53}" type="slidenum">
              <a:rPr lang="en-US" altLang="ja-JP"/>
              <a:pPr eaLnBrk="1" hangingPunct="1"/>
              <a:t>33</a:t>
            </a:fld>
            <a:endParaRPr lang="en-US" altLang="ja-JP" dirty="0"/>
          </a:p>
        </p:txBody>
      </p:sp>
    </p:spTree>
    <p:extLst>
      <p:ext uri="{BB962C8B-B14F-4D97-AF65-F5344CB8AC3E}">
        <p14:creationId xmlns:p14="http://schemas.microsoft.com/office/powerpoint/2010/main" val="7617500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 1"/>
          <p:cNvSpPr>
            <a:spLocks noGrp="1" noRot="1" noChangeAspect="1" noTextEdit="1"/>
          </p:cNvSpPr>
          <p:nvPr>
            <p:ph type="sldImg"/>
          </p:nvPr>
        </p:nvSpPr>
        <p:spPr>
          <a:ln/>
        </p:spPr>
      </p:sp>
      <p:sp>
        <p:nvSpPr>
          <p:cNvPr id="3481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ja-JP" altLang="en-US">
              <a:latin typeface="Arial" pitchFamily="34" charset="0"/>
              <a:ea typeface="ＭＳ Ｐ明朝" pitchFamily="18" charset="-128"/>
            </a:endParaRPr>
          </a:p>
        </p:txBody>
      </p:sp>
      <p:sp>
        <p:nvSpPr>
          <p:cNvPr id="3482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32384">
              <a:spcBef>
                <a:spcPct val="30000"/>
              </a:spcBef>
              <a:defRPr kumimoji="1" sz="1200">
                <a:solidFill>
                  <a:schemeClr val="tx1"/>
                </a:solidFill>
                <a:latin typeface="Arial" pitchFamily="34" charset="0"/>
                <a:ea typeface="ＭＳ Ｐ明朝" pitchFamily="18" charset="-128"/>
              </a:defRPr>
            </a:lvl1pPr>
            <a:lvl2pPr marL="745770" indent="-285853" defTabSz="632384">
              <a:spcBef>
                <a:spcPct val="30000"/>
              </a:spcBef>
              <a:defRPr kumimoji="1" sz="1200">
                <a:solidFill>
                  <a:schemeClr val="tx1"/>
                </a:solidFill>
                <a:latin typeface="Arial" pitchFamily="34" charset="0"/>
                <a:ea typeface="ＭＳ Ｐ明朝" pitchFamily="18" charset="-128"/>
              </a:defRPr>
            </a:lvl2pPr>
            <a:lvl3pPr marL="1148198" indent="-228362" defTabSz="632384">
              <a:spcBef>
                <a:spcPct val="30000"/>
              </a:spcBef>
              <a:defRPr kumimoji="1" sz="1200">
                <a:solidFill>
                  <a:schemeClr val="tx1"/>
                </a:solidFill>
                <a:latin typeface="Arial" pitchFamily="34" charset="0"/>
                <a:ea typeface="ＭＳ Ｐ明朝" pitchFamily="18" charset="-128"/>
              </a:defRPr>
            </a:lvl3pPr>
            <a:lvl4pPr marL="1608114" indent="-228362" defTabSz="632384">
              <a:spcBef>
                <a:spcPct val="30000"/>
              </a:spcBef>
              <a:defRPr kumimoji="1" sz="1200">
                <a:solidFill>
                  <a:schemeClr val="tx1"/>
                </a:solidFill>
                <a:latin typeface="Arial" pitchFamily="34" charset="0"/>
                <a:ea typeface="ＭＳ Ｐ明朝" pitchFamily="18" charset="-128"/>
              </a:defRPr>
            </a:lvl4pPr>
            <a:lvl5pPr marL="2068030" indent="-228362" defTabSz="632384">
              <a:spcBef>
                <a:spcPct val="30000"/>
              </a:spcBef>
              <a:defRPr kumimoji="1" sz="1200">
                <a:solidFill>
                  <a:schemeClr val="tx1"/>
                </a:solidFill>
                <a:latin typeface="Arial" pitchFamily="34" charset="0"/>
                <a:ea typeface="ＭＳ Ｐ明朝" pitchFamily="18" charset="-128"/>
              </a:defRPr>
            </a:lvl5pPr>
            <a:lvl6pPr marL="2527948" indent="-228362" defTabSz="632384" eaLnBrk="0" fontAlgn="base" hangingPunct="0">
              <a:spcBef>
                <a:spcPct val="30000"/>
              </a:spcBef>
              <a:spcAft>
                <a:spcPct val="0"/>
              </a:spcAft>
              <a:defRPr kumimoji="1" sz="1200">
                <a:solidFill>
                  <a:schemeClr val="tx1"/>
                </a:solidFill>
                <a:latin typeface="Arial" pitchFamily="34" charset="0"/>
                <a:ea typeface="ＭＳ Ｐ明朝" pitchFamily="18" charset="-128"/>
              </a:defRPr>
            </a:lvl6pPr>
            <a:lvl7pPr marL="2987866" indent="-228362" defTabSz="632384" eaLnBrk="0" fontAlgn="base" hangingPunct="0">
              <a:spcBef>
                <a:spcPct val="30000"/>
              </a:spcBef>
              <a:spcAft>
                <a:spcPct val="0"/>
              </a:spcAft>
              <a:defRPr kumimoji="1" sz="1200">
                <a:solidFill>
                  <a:schemeClr val="tx1"/>
                </a:solidFill>
                <a:latin typeface="Arial" pitchFamily="34" charset="0"/>
                <a:ea typeface="ＭＳ Ｐ明朝" pitchFamily="18" charset="-128"/>
              </a:defRPr>
            </a:lvl7pPr>
            <a:lvl8pPr marL="3447785" indent="-228362" defTabSz="632384" eaLnBrk="0" fontAlgn="base" hangingPunct="0">
              <a:spcBef>
                <a:spcPct val="30000"/>
              </a:spcBef>
              <a:spcAft>
                <a:spcPct val="0"/>
              </a:spcAft>
              <a:defRPr kumimoji="1" sz="1200">
                <a:solidFill>
                  <a:schemeClr val="tx1"/>
                </a:solidFill>
                <a:latin typeface="Arial" pitchFamily="34" charset="0"/>
                <a:ea typeface="ＭＳ Ｐ明朝" pitchFamily="18" charset="-128"/>
              </a:defRPr>
            </a:lvl8pPr>
            <a:lvl9pPr marL="3907700" indent="-228362" defTabSz="632384" eaLnBrk="0" fontAlgn="base" hangingPunct="0">
              <a:spcBef>
                <a:spcPct val="30000"/>
              </a:spcBef>
              <a:spcAft>
                <a:spcPct val="0"/>
              </a:spcAft>
              <a:defRPr kumimoji="1" sz="1200">
                <a:solidFill>
                  <a:schemeClr val="tx1"/>
                </a:solidFill>
                <a:latin typeface="Arial" pitchFamily="34" charset="0"/>
                <a:ea typeface="ＭＳ Ｐ明朝" pitchFamily="18" charset="-128"/>
              </a:defRPr>
            </a:lvl9pPr>
          </a:lstStyle>
          <a:p>
            <a:pPr>
              <a:spcBef>
                <a:spcPct val="0"/>
              </a:spcBef>
            </a:pPr>
            <a:fld id="{39592062-48B0-4A9F-BBDA-70D9EEB05796}" type="slidenum">
              <a:rPr kumimoji="0" lang="en-US" altLang="ja-JP" sz="800">
                <a:latin typeface="Calibri" pitchFamily="34" charset="0"/>
                <a:ea typeface="ＭＳ Ｐゴシック" pitchFamily="50" charset="-128"/>
              </a:rPr>
              <a:pPr>
                <a:spcBef>
                  <a:spcPct val="0"/>
                </a:spcBef>
              </a:pPr>
              <a:t>34</a:t>
            </a:fld>
            <a:endParaRPr kumimoji="0" lang="en-US" altLang="ja-JP" sz="800" dirty="0">
              <a:latin typeface="Calibri" pitchFamily="34" charset="0"/>
              <a:ea typeface="ＭＳ Ｐゴシック" pitchFamily="50" charset="-128"/>
            </a:endParaRPr>
          </a:p>
        </p:txBody>
      </p:sp>
    </p:spTree>
    <p:extLst>
      <p:ext uri="{BB962C8B-B14F-4D97-AF65-F5344CB8AC3E}">
        <p14:creationId xmlns:p14="http://schemas.microsoft.com/office/powerpoint/2010/main" val="1173323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 1"/>
          <p:cNvSpPr>
            <a:spLocks noGrp="1" noRot="1" noChangeAspect="1" noTextEdit="1"/>
          </p:cNvSpPr>
          <p:nvPr>
            <p:ph type="sldImg"/>
          </p:nvPr>
        </p:nvSpPr>
        <p:spPr>
          <a:ln/>
        </p:spPr>
      </p:sp>
      <p:sp>
        <p:nvSpPr>
          <p:cNvPr id="5120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00000"/>
              </a:lnSpc>
              <a:spcBef>
                <a:spcPct val="0"/>
              </a:spcBef>
              <a:buClrTx/>
              <a:buFontTx/>
              <a:buNone/>
            </a:pPr>
            <a:r>
              <a:rPr kumimoji="0" lang="ja-JP" altLang="en-US" sz="1400" b="1" dirty="0">
                <a:solidFill>
                  <a:schemeClr val="tx1"/>
                </a:solidFill>
                <a:latin typeface="Arial" pitchFamily="34" charset="0"/>
                <a:ea typeface="HGｺﾞｼｯｸE" pitchFamily="49" charset="-128"/>
              </a:rPr>
              <a:t>〇 非公開交渉方式</a:t>
            </a:r>
            <a:endParaRPr kumimoji="0" lang="en-US" altLang="ja-JP" sz="1400" b="1" dirty="0">
              <a:solidFill>
                <a:schemeClr val="tx1"/>
              </a:solidFill>
              <a:latin typeface="Arial" pitchFamily="34" charset="0"/>
              <a:ea typeface="HGｺﾞｼｯｸE" pitchFamily="49" charset="-128"/>
            </a:endParaRPr>
          </a:p>
          <a:p>
            <a:pPr eaLnBrk="1" hangingPunct="1">
              <a:lnSpc>
                <a:spcPct val="100000"/>
              </a:lnSpc>
              <a:spcBef>
                <a:spcPct val="0"/>
              </a:spcBef>
              <a:buClrTx/>
              <a:buFontTx/>
              <a:buNone/>
            </a:pPr>
            <a:r>
              <a:rPr kumimoji="0" lang="ja-JP" altLang="en-US" sz="1200" b="1" dirty="0">
                <a:solidFill>
                  <a:schemeClr val="tx1"/>
                </a:solidFill>
                <a:latin typeface="Arial" pitchFamily="34" charset="0"/>
                <a:ea typeface="HGｺﾞｼｯｸE" pitchFamily="49" charset="-128"/>
              </a:rPr>
              <a:t>　　　　</a:t>
            </a:r>
            <a:r>
              <a:rPr kumimoji="0" lang="en-US" altLang="ja-JP" sz="1200" b="1" dirty="0">
                <a:solidFill>
                  <a:srgbClr val="0070C0"/>
                </a:solidFill>
                <a:latin typeface="Arial" pitchFamily="34" charset="0"/>
                <a:ea typeface="HGｺﾞｼｯｸE" pitchFamily="49" charset="-128"/>
              </a:rPr>
              <a:t>Use of the negotiated procedure without</a:t>
            </a:r>
          </a:p>
          <a:p>
            <a:pPr eaLnBrk="1" hangingPunct="1">
              <a:lnSpc>
                <a:spcPct val="100000"/>
              </a:lnSpc>
              <a:spcBef>
                <a:spcPct val="0"/>
              </a:spcBef>
              <a:buClrTx/>
              <a:buFontTx/>
              <a:buNone/>
            </a:pPr>
            <a:r>
              <a:rPr kumimoji="0" lang="ja-JP" altLang="en-US" sz="1200" b="1" dirty="0">
                <a:solidFill>
                  <a:srgbClr val="0070C0"/>
                </a:solidFill>
                <a:latin typeface="Arial" pitchFamily="34" charset="0"/>
                <a:ea typeface="HGｺﾞｼｯｸE" pitchFamily="49" charset="-128"/>
              </a:rPr>
              <a:t>　　　　  </a:t>
            </a:r>
            <a:r>
              <a:rPr kumimoji="0" lang="en-US" altLang="ja-JP" sz="1200" b="1" dirty="0">
                <a:solidFill>
                  <a:srgbClr val="0070C0"/>
                </a:solidFill>
                <a:latin typeface="Arial" pitchFamily="34" charset="0"/>
                <a:ea typeface="HGｺﾞｼｯｸE" pitchFamily="49" charset="-128"/>
              </a:rPr>
              <a:t>prior publication</a:t>
            </a:r>
            <a:endParaRPr kumimoji="0" lang="ja-JP" altLang="en-US" sz="1200" b="1" dirty="0">
              <a:solidFill>
                <a:srgbClr val="0070C0"/>
              </a:solidFill>
              <a:latin typeface="Arial" pitchFamily="34" charset="0"/>
              <a:ea typeface="HGｺﾞｼｯｸE" pitchFamily="49" charset="-128"/>
            </a:endParaRPr>
          </a:p>
          <a:p>
            <a:pPr eaLnBrk="1" hangingPunct="1">
              <a:spcBef>
                <a:spcPct val="0"/>
              </a:spcBef>
            </a:pPr>
            <a:endParaRPr lang="ja-JP" altLang="en-US" dirty="0">
              <a:latin typeface="Arial" pitchFamily="34" charset="0"/>
              <a:ea typeface="ＭＳ Ｐ明朝" pitchFamily="18" charset="-128"/>
            </a:endParaRPr>
          </a:p>
        </p:txBody>
      </p:sp>
      <p:sp>
        <p:nvSpPr>
          <p:cNvPr id="51204" name="スライド番号プレースホルダー 1"/>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98">
              <a:spcBef>
                <a:spcPct val="30000"/>
              </a:spcBef>
              <a:defRPr kumimoji="1" sz="1200">
                <a:solidFill>
                  <a:schemeClr val="tx1"/>
                </a:solidFill>
                <a:latin typeface="Arial" pitchFamily="34" charset="0"/>
                <a:ea typeface="ＭＳ Ｐ明朝" pitchFamily="18" charset="-128"/>
              </a:defRPr>
            </a:lvl1pPr>
            <a:lvl2pPr marL="748146" indent="-287748" defTabSz="917598">
              <a:spcBef>
                <a:spcPct val="30000"/>
              </a:spcBef>
              <a:defRPr kumimoji="1" sz="1200">
                <a:solidFill>
                  <a:schemeClr val="tx1"/>
                </a:solidFill>
                <a:latin typeface="Arial" pitchFamily="34" charset="0"/>
                <a:ea typeface="ＭＳ Ｐ明朝" pitchFamily="18" charset="-128"/>
              </a:defRPr>
            </a:lvl2pPr>
            <a:lvl3pPr marL="1150994" indent="-230199" defTabSz="917598">
              <a:spcBef>
                <a:spcPct val="30000"/>
              </a:spcBef>
              <a:defRPr kumimoji="1" sz="1200">
                <a:solidFill>
                  <a:schemeClr val="tx1"/>
                </a:solidFill>
                <a:latin typeface="Arial" pitchFamily="34" charset="0"/>
                <a:ea typeface="ＭＳ Ｐ明朝" pitchFamily="18" charset="-128"/>
              </a:defRPr>
            </a:lvl3pPr>
            <a:lvl4pPr marL="1611392" indent="-230199" defTabSz="917598">
              <a:spcBef>
                <a:spcPct val="30000"/>
              </a:spcBef>
              <a:defRPr kumimoji="1" sz="1200">
                <a:solidFill>
                  <a:schemeClr val="tx1"/>
                </a:solidFill>
                <a:latin typeface="Arial" pitchFamily="34" charset="0"/>
                <a:ea typeface="ＭＳ Ｐ明朝" pitchFamily="18" charset="-128"/>
              </a:defRPr>
            </a:lvl4pPr>
            <a:lvl5pPr marL="2071789" indent="-230199" defTabSz="917598">
              <a:spcBef>
                <a:spcPct val="30000"/>
              </a:spcBef>
              <a:defRPr kumimoji="1" sz="1200">
                <a:solidFill>
                  <a:schemeClr val="tx1"/>
                </a:solidFill>
                <a:latin typeface="Arial" pitchFamily="34" charset="0"/>
                <a:ea typeface="ＭＳ Ｐ明朝" pitchFamily="18" charset="-128"/>
              </a:defRPr>
            </a:lvl5pPr>
            <a:lvl6pPr marL="2532186" indent="-230199" defTabSz="917598" eaLnBrk="0" fontAlgn="base" hangingPunct="0">
              <a:spcBef>
                <a:spcPct val="30000"/>
              </a:spcBef>
              <a:spcAft>
                <a:spcPct val="0"/>
              </a:spcAft>
              <a:defRPr kumimoji="1" sz="1200">
                <a:solidFill>
                  <a:schemeClr val="tx1"/>
                </a:solidFill>
                <a:latin typeface="Arial" pitchFamily="34" charset="0"/>
                <a:ea typeface="ＭＳ Ｐ明朝" pitchFamily="18" charset="-128"/>
              </a:defRPr>
            </a:lvl6pPr>
            <a:lvl7pPr marL="2992584" indent="-230199" defTabSz="917598" eaLnBrk="0" fontAlgn="base" hangingPunct="0">
              <a:spcBef>
                <a:spcPct val="30000"/>
              </a:spcBef>
              <a:spcAft>
                <a:spcPct val="0"/>
              </a:spcAft>
              <a:defRPr kumimoji="1" sz="1200">
                <a:solidFill>
                  <a:schemeClr val="tx1"/>
                </a:solidFill>
                <a:latin typeface="Arial" pitchFamily="34" charset="0"/>
                <a:ea typeface="ＭＳ Ｐ明朝" pitchFamily="18" charset="-128"/>
              </a:defRPr>
            </a:lvl7pPr>
            <a:lvl8pPr marL="3452982" indent="-230199" defTabSz="917598" eaLnBrk="0" fontAlgn="base" hangingPunct="0">
              <a:spcBef>
                <a:spcPct val="30000"/>
              </a:spcBef>
              <a:spcAft>
                <a:spcPct val="0"/>
              </a:spcAft>
              <a:defRPr kumimoji="1" sz="1200">
                <a:solidFill>
                  <a:schemeClr val="tx1"/>
                </a:solidFill>
                <a:latin typeface="Arial" pitchFamily="34" charset="0"/>
                <a:ea typeface="ＭＳ Ｐ明朝" pitchFamily="18" charset="-128"/>
              </a:defRPr>
            </a:lvl8pPr>
            <a:lvl9pPr marL="3913379" indent="-230199" defTabSz="917598" eaLnBrk="0" fontAlgn="base" hangingPunct="0">
              <a:spcBef>
                <a:spcPct val="30000"/>
              </a:spcBef>
              <a:spcAft>
                <a:spcPct val="0"/>
              </a:spcAft>
              <a:defRPr kumimoji="1" sz="1200">
                <a:solidFill>
                  <a:schemeClr val="tx1"/>
                </a:solidFill>
                <a:latin typeface="Arial" pitchFamily="34" charset="0"/>
                <a:ea typeface="ＭＳ Ｐ明朝" pitchFamily="18" charset="-128"/>
              </a:defRPr>
            </a:lvl9pPr>
          </a:lstStyle>
          <a:p>
            <a:pPr>
              <a:spcBef>
                <a:spcPct val="0"/>
              </a:spcBef>
            </a:pPr>
            <a:fld id="{1CDFE7C3-7D05-4C7D-83F3-553D8A8B597E}" type="slidenum">
              <a:rPr kumimoji="0" lang="en-US" altLang="ja-JP" sz="800">
                <a:ea typeface="ＭＳ Ｐゴシック" pitchFamily="50" charset="-128"/>
              </a:rPr>
              <a:pPr>
                <a:spcBef>
                  <a:spcPct val="0"/>
                </a:spcBef>
              </a:pPr>
              <a:t>3</a:t>
            </a:fld>
            <a:endParaRPr kumimoji="0" lang="en-US" altLang="ja-JP" sz="800" dirty="0">
              <a:ea typeface="ＭＳ Ｐゴシック" pitchFamily="50" charset="-128"/>
            </a:endParaRPr>
          </a:p>
        </p:txBody>
      </p:sp>
    </p:spTree>
    <p:extLst>
      <p:ext uri="{BB962C8B-B14F-4D97-AF65-F5344CB8AC3E}">
        <p14:creationId xmlns:p14="http://schemas.microsoft.com/office/powerpoint/2010/main" val="9342964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defTabSz="921358">
              <a:defRPr/>
            </a:pPr>
            <a:r>
              <a:rPr lang="zh-TW" altLang="en-US" dirty="0">
                <a:latin typeface="HG創英角ﾎﾟｯﾌﾟ体" pitchFamily="49" charset="-128"/>
                <a:ea typeface="HG創英角ﾎﾟｯﾌﾟ体" pitchFamily="49" charset="-128"/>
              </a:rPr>
              <a:t>見積審査技術競争方式 </a:t>
            </a:r>
            <a:r>
              <a:rPr lang="ja-JP" altLang="en-US" dirty="0">
                <a:latin typeface="HG創英角ﾎﾟｯﾌﾟ体" pitchFamily="49" charset="-128"/>
                <a:ea typeface="HG創英角ﾎﾟｯﾌﾟ体" pitchFamily="49" charset="-128"/>
              </a:rPr>
              <a:t>は会計検査院ＯＢ芳賀氏提案・・・ファイル：　</a:t>
            </a:r>
            <a:r>
              <a:rPr kumimoji="1" lang="en-US" altLang="zh-TW" dirty="0"/>
              <a:t>230911 </a:t>
            </a:r>
            <a:r>
              <a:rPr kumimoji="1" lang="zh-TW" altLang="en-US" dirty="0"/>
              <a:t>１０月１０日 木下委員会資料</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9BFED856-5640-4CD0-915F-119A0DAD37A3}" type="slidenum">
              <a:rPr lang="en-US" altLang="ja-JP" smtClean="0"/>
              <a:pPr>
                <a:defRPr/>
              </a:pPr>
              <a:t>35</a:t>
            </a:fld>
            <a:endParaRPr lang="en-US" altLang="ja-JP"/>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9BFED856-5640-4CD0-915F-119A0DAD37A3}" type="slidenum">
              <a:rPr lang="en-US" altLang="ja-JP" smtClean="0"/>
              <a:pPr>
                <a:defRPr/>
              </a:pPr>
              <a:t>36</a:t>
            </a:fld>
            <a:endParaRPr lang="en-US" altLang="ja-JP"/>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 1"/>
          <p:cNvSpPr>
            <a:spLocks noGrp="1" noRot="1" noChangeAspect="1" noTextEdit="1"/>
          </p:cNvSpPr>
          <p:nvPr>
            <p:ph type="sldImg"/>
          </p:nvPr>
        </p:nvSpPr>
        <p:spPr>
          <a:ln/>
        </p:spPr>
      </p:sp>
      <p:sp>
        <p:nvSpPr>
          <p:cNvPr id="2048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ja-JP" altLang="en-US">
              <a:latin typeface="Arial" panose="020B0604020202020204" pitchFamily="34" charset="0"/>
              <a:ea typeface="ＭＳ Ｐ明朝" panose="02020600040205080304" pitchFamily="18" charset="-128"/>
            </a:endParaRPr>
          </a:p>
        </p:txBody>
      </p:sp>
      <p:sp>
        <p:nvSpPr>
          <p:cNvPr id="2048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42844">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59726" indent="-292201" defTabSz="642844">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68806" indent="-233761" defTabSz="642844">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36329" indent="-233761" defTabSz="642844">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103851" indent="-233761" defTabSz="642844">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71373" indent="-233761" defTabSz="64284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38895" indent="-233761" defTabSz="64284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506418" indent="-233761" defTabSz="64284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73941" indent="-233761" defTabSz="64284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D27A27B-3B1D-43E8-8EE5-D231D24F5864}" type="slidenum">
              <a:rPr kumimoji="0" lang="en-US" altLang="ja-JP" sz="800">
                <a:latin typeface="Calibri" panose="020F0502020204030204" pitchFamily="34" charset="0"/>
                <a:ea typeface="ＭＳ Ｐゴシック" panose="020B0600070205080204" pitchFamily="50" charset="-128"/>
              </a:rPr>
              <a:pPr>
                <a:spcBef>
                  <a:spcPct val="0"/>
                </a:spcBef>
              </a:pPr>
              <a:t>37</a:t>
            </a:fld>
            <a:endParaRPr kumimoji="0" lang="en-US" altLang="ja-JP" sz="800" dirty="0">
              <a:latin typeface="Calibri" panose="020F0502020204030204" pitchFamily="34" charset="0"/>
              <a:ea typeface="ＭＳ Ｐゴシック" panose="020B0600070205080204" pitchFamily="50" charset="-128"/>
            </a:endParaRPr>
          </a:p>
        </p:txBody>
      </p:sp>
    </p:spTree>
    <p:extLst>
      <p:ext uri="{BB962C8B-B14F-4D97-AF65-F5344CB8AC3E}">
        <p14:creationId xmlns:p14="http://schemas.microsoft.com/office/powerpoint/2010/main" val="38113329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 1"/>
          <p:cNvSpPr>
            <a:spLocks noGrp="1" noRot="1" noChangeAspect="1" noTextEdit="1"/>
          </p:cNvSpPr>
          <p:nvPr>
            <p:ph type="sldImg"/>
          </p:nvPr>
        </p:nvSpPr>
        <p:spPr>
          <a:ln/>
        </p:spPr>
      </p:sp>
      <p:sp>
        <p:nvSpPr>
          <p:cNvPr id="5120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ja-JP" altLang="en-US" dirty="0">
                <a:latin typeface="Arial" pitchFamily="34" charset="0"/>
                <a:ea typeface="ＭＳ Ｐ明朝" pitchFamily="18" charset="-128"/>
              </a:rPr>
              <a:t>アメリカ　</a:t>
            </a:r>
            <a:r>
              <a:rPr lang="en-US" altLang="ja-JP" dirty="0">
                <a:latin typeface="Arial" pitchFamily="34" charset="0"/>
                <a:ea typeface="ＭＳ Ｐ明朝" pitchFamily="18" charset="-128"/>
              </a:rPr>
              <a:t>FAR</a:t>
            </a:r>
          </a:p>
          <a:p>
            <a:pPr eaLnBrk="1" hangingPunct="1">
              <a:spcBef>
                <a:spcPct val="0"/>
              </a:spcBef>
            </a:pPr>
            <a:r>
              <a:rPr lang="en-US" altLang="ja-JP" dirty="0">
                <a:latin typeface="Arial" pitchFamily="34" charset="0"/>
                <a:ea typeface="ＭＳ Ｐ明朝" pitchFamily="18" charset="-128"/>
              </a:rPr>
              <a:t>EU</a:t>
            </a:r>
            <a:r>
              <a:rPr lang="ja-JP" altLang="en-US" dirty="0">
                <a:latin typeface="Arial" pitchFamily="34" charset="0"/>
                <a:ea typeface="ＭＳ Ｐ明朝" pitchFamily="18" charset="-128"/>
              </a:rPr>
              <a:t>：</a:t>
            </a:r>
            <a:r>
              <a:rPr lang="en-US" altLang="ja-JP" dirty="0"/>
              <a:t>DIRECTIVE 2014/24/EU OF THE EUROPEAN PARLIAMENT AND OF THE COUNCIL of 26 February 2014 on public procurement and repealing Directive 2004/18/EC</a:t>
            </a:r>
          </a:p>
          <a:p>
            <a:pPr eaLnBrk="1" hangingPunct="1">
              <a:spcBef>
                <a:spcPct val="0"/>
              </a:spcBef>
            </a:pPr>
            <a:r>
              <a:rPr lang="pt-BR" altLang="ja-JP" dirty="0"/>
              <a:t>S u b s e c t i o n 3 A w a r d o f t h e c o n t r a c t Article 67 Contract award criteria</a:t>
            </a:r>
            <a:r>
              <a:rPr lang="ja-JP" altLang="en-US" dirty="0"/>
              <a:t>　の</a:t>
            </a:r>
            <a:r>
              <a:rPr lang="pt-BR" altLang="ja-JP" dirty="0"/>
              <a:t> 1. </a:t>
            </a:r>
          </a:p>
          <a:p>
            <a:pPr eaLnBrk="1" hangingPunct="1">
              <a:spcBef>
                <a:spcPct val="0"/>
              </a:spcBef>
            </a:pPr>
            <a:r>
              <a:rPr lang="ja-JP" altLang="en-US" dirty="0">
                <a:latin typeface="Arial" pitchFamily="34" charset="0"/>
                <a:ea typeface="ＭＳ Ｐ明朝" pitchFamily="18" charset="-128"/>
              </a:rPr>
              <a:t>会計法　第二十九条の六　</a:t>
            </a:r>
            <a:endParaRPr lang="en-US" altLang="ja-JP" dirty="0">
              <a:latin typeface="Arial" pitchFamily="34" charset="0"/>
              <a:ea typeface="ＭＳ Ｐ明朝" pitchFamily="18" charset="-128"/>
            </a:endParaRPr>
          </a:p>
          <a:p>
            <a:pPr eaLnBrk="1" hangingPunct="1">
              <a:spcBef>
                <a:spcPct val="0"/>
              </a:spcBef>
            </a:pPr>
            <a:r>
              <a:rPr lang="ja-JP" altLang="en-US" dirty="0">
                <a:latin typeface="Arial" pitchFamily="34" charset="0"/>
                <a:ea typeface="ＭＳ Ｐ明朝" pitchFamily="18" charset="-128"/>
              </a:rPr>
              <a:t>地方自治法　</a:t>
            </a:r>
            <a:r>
              <a:rPr lang="zh-CN" altLang="en-US" dirty="0">
                <a:latin typeface="Arial" pitchFamily="34" charset="0"/>
                <a:ea typeface="ＭＳ Ｐ明朝" pitchFamily="18" charset="-128"/>
              </a:rPr>
              <a:t>第二百三十四条</a:t>
            </a:r>
            <a:r>
              <a:rPr lang="ja-JP" altLang="en-US" dirty="0">
                <a:latin typeface="Arial" pitchFamily="34" charset="0"/>
                <a:ea typeface="ＭＳ Ｐ明朝" pitchFamily="18" charset="-128"/>
              </a:rPr>
              <a:t>第</a:t>
            </a:r>
            <a:r>
              <a:rPr lang="zh-CN" altLang="en-US" dirty="0">
                <a:latin typeface="Arial" pitchFamily="34" charset="0"/>
                <a:ea typeface="ＭＳ Ｐ明朝" pitchFamily="18" charset="-128"/>
              </a:rPr>
              <a:t>３</a:t>
            </a:r>
            <a:r>
              <a:rPr lang="ja-JP" altLang="en-US" dirty="0">
                <a:latin typeface="Arial" pitchFamily="34" charset="0"/>
                <a:ea typeface="ＭＳ Ｐ明朝" pitchFamily="18" charset="-128"/>
              </a:rPr>
              <a:t>項</a:t>
            </a:r>
            <a:r>
              <a:rPr lang="zh-CN" altLang="en-US" dirty="0">
                <a:latin typeface="Arial" pitchFamily="34" charset="0"/>
                <a:ea typeface="ＭＳ Ｐ明朝" pitchFamily="18" charset="-128"/>
              </a:rPr>
              <a:t>　</a:t>
            </a:r>
          </a:p>
          <a:p>
            <a:pPr eaLnBrk="1" hangingPunct="1">
              <a:spcBef>
                <a:spcPct val="0"/>
              </a:spcBef>
            </a:pPr>
            <a:endParaRPr lang="zh-CN" altLang="en-US" dirty="0">
              <a:latin typeface="Arial" pitchFamily="34" charset="0"/>
              <a:ea typeface="ＭＳ Ｐ明朝" pitchFamily="18" charset="-128"/>
            </a:endParaRPr>
          </a:p>
          <a:p>
            <a:pPr eaLnBrk="1" hangingPunct="1">
              <a:spcBef>
                <a:spcPct val="0"/>
              </a:spcBef>
            </a:pPr>
            <a:endParaRPr lang="en-US" altLang="ja-JP" dirty="0">
              <a:latin typeface="Arial" pitchFamily="34" charset="0"/>
              <a:ea typeface="ＭＳ Ｐ明朝" pitchFamily="18" charset="-128"/>
            </a:endParaRPr>
          </a:p>
        </p:txBody>
      </p:sp>
      <p:sp>
        <p:nvSpPr>
          <p:cNvPr id="51204" name="スライド番号プレースホルダー 1"/>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634">
              <a:spcBef>
                <a:spcPct val="30000"/>
              </a:spcBef>
              <a:defRPr kumimoji="1" sz="1200">
                <a:solidFill>
                  <a:schemeClr val="tx1"/>
                </a:solidFill>
                <a:latin typeface="Arial" pitchFamily="34" charset="0"/>
                <a:ea typeface="ＭＳ Ｐ明朝" pitchFamily="18" charset="-128"/>
              </a:defRPr>
            </a:lvl1pPr>
            <a:lvl2pPr marL="747360" indent="-287447" defTabSz="916634">
              <a:spcBef>
                <a:spcPct val="30000"/>
              </a:spcBef>
              <a:defRPr kumimoji="1" sz="1200">
                <a:solidFill>
                  <a:schemeClr val="tx1"/>
                </a:solidFill>
                <a:latin typeface="Arial" pitchFamily="34" charset="0"/>
                <a:ea typeface="ＭＳ Ｐ明朝" pitchFamily="18" charset="-128"/>
              </a:defRPr>
            </a:lvl2pPr>
            <a:lvl3pPr marL="1149786" indent="-229956" defTabSz="916634">
              <a:spcBef>
                <a:spcPct val="30000"/>
              </a:spcBef>
              <a:defRPr kumimoji="1" sz="1200">
                <a:solidFill>
                  <a:schemeClr val="tx1"/>
                </a:solidFill>
                <a:latin typeface="Arial" pitchFamily="34" charset="0"/>
                <a:ea typeface="ＭＳ Ｐ明朝" pitchFamily="18" charset="-128"/>
              </a:defRPr>
            </a:lvl3pPr>
            <a:lvl4pPr marL="1609701" indent="-229956" defTabSz="916634">
              <a:spcBef>
                <a:spcPct val="30000"/>
              </a:spcBef>
              <a:defRPr kumimoji="1" sz="1200">
                <a:solidFill>
                  <a:schemeClr val="tx1"/>
                </a:solidFill>
                <a:latin typeface="Arial" pitchFamily="34" charset="0"/>
                <a:ea typeface="ＭＳ Ｐ明朝" pitchFamily="18" charset="-128"/>
              </a:defRPr>
            </a:lvl4pPr>
            <a:lvl5pPr marL="2069615" indent="-229956" defTabSz="916634">
              <a:spcBef>
                <a:spcPct val="30000"/>
              </a:spcBef>
              <a:defRPr kumimoji="1" sz="1200">
                <a:solidFill>
                  <a:schemeClr val="tx1"/>
                </a:solidFill>
                <a:latin typeface="Arial" pitchFamily="34" charset="0"/>
                <a:ea typeface="ＭＳ Ｐ明朝" pitchFamily="18" charset="-128"/>
              </a:defRPr>
            </a:lvl5pPr>
            <a:lvl6pPr marL="2529530" indent="-229956" defTabSz="916634" eaLnBrk="0" fontAlgn="base" hangingPunct="0">
              <a:spcBef>
                <a:spcPct val="30000"/>
              </a:spcBef>
              <a:spcAft>
                <a:spcPct val="0"/>
              </a:spcAft>
              <a:defRPr kumimoji="1" sz="1200">
                <a:solidFill>
                  <a:schemeClr val="tx1"/>
                </a:solidFill>
                <a:latin typeface="Arial" pitchFamily="34" charset="0"/>
                <a:ea typeface="ＭＳ Ｐ明朝" pitchFamily="18" charset="-128"/>
              </a:defRPr>
            </a:lvl6pPr>
            <a:lvl7pPr marL="2989445" indent="-229956" defTabSz="916634" eaLnBrk="0" fontAlgn="base" hangingPunct="0">
              <a:spcBef>
                <a:spcPct val="30000"/>
              </a:spcBef>
              <a:spcAft>
                <a:spcPct val="0"/>
              </a:spcAft>
              <a:defRPr kumimoji="1" sz="1200">
                <a:solidFill>
                  <a:schemeClr val="tx1"/>
                </a:solidFill>
                <a:latin typeface="Arial" pitchFamily="34" charset="0"/>
                <a:ea typeface="ＭＳ Ｐ明朝" pitchFamily="18" charset="-128"/>
              </a:defRPr>
            </a:lvl7pPr>
            <a:lvl8pPr marL="3449358" indent="-229956" defTabSz="916634" eaLnBrk="0" fontAlgn="base" hangingPunct="0">
              <a:spcBef>
                <a:spcPct val="30000"/>
              </a:spcBef>
              <a:spcAft>
                <a:spcPct val="0"/>
              </a:spcAft>
              <a:defRPr kumimoji="1" sz="1200">
                <a:solidFill>
                  <a:schemeClr val="tx1"/>
                </a:solidFill>
                <a:latin typeface="Arial" pitchFamily="34" charset="0"/>
                <a:ea typeface="ＭＳ Ｐ明朝" pitchFamily="18" charset="-128"/>
              </a:defRPr>
            </a:lvl8pPr>
            <a:lvl9pPr marL="3909273" indent="-229956" defTabSz="916634" eaLnBrk="0" fontAlgn="base" hangingPunct="0">
              <a:spcBef>
                <a:spcPct val="30000"/>
              </a:spcBef>
              <a:spcAft>
                <a:spcPct val="0"/>
              </a:spcAft>
              <a:defRPr kumimoji="1" sz="1200">
                <a:solidFill>
                  <a:schemeClr val="tx1"/>
                </a:solidFill>
                <a:latin typeface="Arial" pitchFamily="34" charset="0"/>
                <a:ea typeface="ＭＳ Ｐ明朝" pitchFamily="18" charset="-128"/>
              </a:defRPr>
            </a:lvl9pPr>
          </a:lstStyle>
          <a:p>
            <a:pPr>
              <a:spcBef>
                <a:spcPct val="0"/>
              </a:spcBef>
            </a:pPr>
            <a:fld id="{1CDFE7C3-7D05-4C7D-83F3-553D8A8B597E}" type="slidenum">
              <a:rPr kumimoji="0" lang="en-US" altLang="ja-JP" sz="800">
                <a:ea typeface="ＭＳ Ｐゴシック" pitchFamily="50" charset="-128"/>
              </a:rPr>
              <a:pPr>
                <a:spcBef>
                  <a:spcPct val="0"/>
                </a:spcBef>
              </a:pPr>
              <a:t>38</a:t>
            </a:fld>
            <a:endParaRPr kumimoji="0" lang="en-US" altLang="ja-JP" sz="800" dirty="0">
              <a:ea typeface="ＭＳ Ｐゴシック" pitchFamily="50" charset="-128"/>
            </a:endParaRPr>
          </a:p>
        </p:txBody>
      </p:sp>
    </p:spTree>
    <p:extLst>
      <p:ext uri="{BB962C8B-B14F-4D97-AF65-F5344CB8AC3E}">
        <p14:creationId xmlns:p14="http://schemas.microsoft.com/office/powerpoint/2010/main" val="24795246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a:t>上限価格が上がり，下限を適切化することで，市場競争の範囲が広がり、 入札者が自らの施工能力を踏まえ，適切な賃金支払や利益計上できる価格で入札することにより， 健全な競争環境が醸成される．</a:t>
            </a:r>
            <a:endParaRPr lang="en-US" altLang="ja-JP" dirty="0"/>
          </a:p>
          <a:p>
            <a:r>
              <a:rPr lang="ja-JP" altLang="en-US" dirty="0"/>
              <a:t>「上限の適切化」により、 予算の範囲内で、不調・不落 を生じさせない予定価格を設 </a:t>
            </a:r>
            <a:r>
              <a:rPr lang="ja-JP" altLang="en-US" dirty="0" err="1"/>
              <a:t>定する</a:t>
            </a:r>
            <a:endParaRPr lang="en-US" altLang="ja-JP" dirty="0"/>
          </a:p>
          <a:p>
            <a:r>
              <a:rPr lang="ja-JP" altLang="en-US" dirty="0"/>
              <a:t>「下限の適切化」により、 新たな調査基準価格を</a:t>
            </a:r>
            <a:r>
              <a:rPr lang="ja-JP" altLang="en-US" dirty="0" err="1"/>
              <a:t>設定す</a:t>
            </a:r>
            <a:r>
              <a:rPr lang="ja-JP" altLang="en-US" dirty="0"/>
              <a:t> </a:t>
            </a:r>
            <a:r>
              <a:rPr lang="ja-JP" altLang="en-US" dirty="0" err="1"/>
              <a:t>ると</a:t>
            </a:r>
            <a:r>
              <a:rPr lang="ja-JP" altLang="en-US" dirty="0"/>
              <a:t>ともに、調査基準価格を 下回っても、適切な賃金の支 払を含め履行可能と認められ </a:t>
            </a:r>
            <a:r>
              <a:rPr lang="ja-JP" altLang="en-US" dirty="0" err="1"/>
              <a:t>る</a:t>
            </a:r>
            <a:r>
              <a:rPr lang="ja-JP" altLang="en-US" dirty="0"/>
              <a:t>場合、落札可能とする</a:t>
            </a:r>
            <a:endParaRPr lang="en-US" altLang="ja-JP" dirty="0"/>
          </a:p>
          <a:p>
            <a:r>
              <a:rPr lang="ja-JP" altLang="en-US" dirty="0"/>
              <a:t>「入札の適切化」を促す</a:t>
            </a:r>
            <a:r>
              <a:rPr lang="ja-JP" altLang="en-US" dirty="0" err="1"/>
              <a:t>こ</a:t>
            </a:r>
            <a:r>
              <a:rPr lang="ja-JP" altLang="en-US" dirty="0"/>
              <a:t> </a:t>
            </a:r>
            <a:r>
              <a:rPr lang="ja-JP" altLang="en-US" dirty="0" err="1"/>
              <a:t>とに</a:t>
            </a:r>
            <a:r>
              <a:rPr lang="ja-JP" altLang="en-US" dirty="0"/>
              <a:t>より適正に施工できる 価格の入札となる</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9BFED856-5640-4CD0-915F-119A0DAD37A3}" type="slidenum">
              <a:rPr lang="en-US" altLang="ja-JP" smtClean="0"/>
              <a:pPr>
                <a:defRPr/>
              </a:pPr>
              <a:t>40</a:t>
            </a:fld>
            <a:endParaRPr lang="en-US" altLang="ja-JP"/>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B3A5E48B-7D2E-4EB3-9665-D9E45E11A31A}" type="slidenum">
              <a:rPr lang="en-US" altLang="ja-JP" smtClean="0"/>
              <a:pPr>
                <a:defRPr/>
              </a:pPr>
              <a:t>41</a:t>
            </a:fld>
            <a:endParaRPr lang="en-US" altLang="ja-JP"/>
          </a:p>
        </p:txBody>
      </p:sp>
    </p:spTree>
    <p:extLst>
      <p:ext uri="{BB962C8B-B14F-4D97-AF65-F5344CB8AC3E}">
        <p14:creationId xmlns:p14="http://schemas.microsoft.com/office/powerpoint/2010/main" val="1592996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 1"/>
          <p:cNvSpPr>
            <a:spLocks noGrp="1" noRot="1" noChangeAspect="1" noTextEdit="1"/>
          </p:cNvSpPr>
          <p:nvPr>
            <p:ph type="sldImg"/>
          </p:nvPr>
        </p:nvSpPr>
        <p:spPr>
          <a:ln/>
        </p:spPr>
      </p:sp>
      <p:sp>
        <p:nvSpPr>
          <p:cNvPr id="5120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ja-JP" dirty="0">
                <a:latin typeface="Arial" pitchFamily="34" charset="0"/>
                <a:ea typeface="ＭＳ Ｐ明朝" pitchFamily="18" charset="-128"/>
              </a:rPr>
              <a:t>Sealed Bidding</a:t>
            </a:r>
            <a:r>
              <a:rPr lang="ja-JP" altLang="en-US" dirty="0">
                <a:latin typeface="Arial" pitchFamily="34" charset="0"/>
                <a:ea typeface="ＭＳ Ｐ明朝" pitchFamily="18" charset="-128"/>
              </a:rPr>
              <a:t>　</a:t>
            </a:r>
            <a:r>
              <a:rPr kumimoji="1" lang="en-US" altLang="ja-JP" sz="1200" b="0" i="0" kern="1200" dirty="0">
                <a:solidFill>
                  <a:schemeClr val="tx1"/>
                </a:solidFill>
                <a:latin typeface="Arial" charset="0"/>
                <a:ea typeface="ＭＳ Ｐ明朝" pitchFamily="18" charset="-128"/>
                <a:cs typeface="+mn-cs"/>
              </a:rPr>
              <a:t>(</a:t>
            </a:r>
            <a:r>
              <a:rPr kumimoji="1" lang="en-US" altLang="ja-JP" sz="1200" b="0" i="1" kern="1200" dirty="0">
                <a:solidFill>
                  <a:schemeClr val="tx1"/>
                </a:solidFill>
                <a:latin typeface="Arial" charset="0"/>
                <a:ea typeface="ＭＳ Ｐ明朝" pitchFamily="18" charset="-128"/>
                <a:cs typeface="+mn-cs"/>
              </a:rPr>
              <a:t>see </a:t>
            </a:r>
            <a:r>
              <a:rPr kumimoji="1" lang="en-US" altLang="ja-JP" sz="1200" b="0" i="0" kern="1200" dirty="0">
                <a:solidFill>
                  <a:schemeClr val="tx1"/>
                </a:solidFill>
                <a:latin typeface="Arial" charset="0"/>
                <a:ea typeface="ＭＳ Ｐ明朝" pitchFamily="18" charset="-128"/>
                <a:cs typeface="+mn-cs"/>
              </a:rPr>
              <a:t>FAR Part 14)</a:t>
            </a:r>
            <a:endParaRPr lang="en-US" altLang="ja-JP" dirty="0">
              <a:latin typeface="Arial" pitchFamily="34" charset="0"/>
              <a:ea typeface="ＭＳ Ｐ明朝" pitchFamily="18" charset="-128"/>
            </a:endParaRPr>
          </a:p>
          <a:p>
            <a:pPr eaLnBrk="1" hangingPunct="1">
              <a:spcBef>
                <a:spcPct val="0"/>
              </a:spcBef>
            </a:pPr>
            <a:r>
              <a:rPr lang="en-US" altLang="ja-JP" dirty="0">
                <a:latin typeface="Arial" pitchFamily="34" charset="0"/>
                <a:ea typeface="ＭＳ Ｐ明朝" pitchFamily="18" charset="-128"/>
              </a:rPr>
              <a:t>Contracting by Negotiation</a:t>
            </a:r>
          </a:p>
          <a:p>
            <a:pPr eaLnBrk="1" hangingPunct="1">
              <a:spcBef>
                <a:spcPct val="0"/>
              </a:spcBef>
            </a:pPr>
            <a:r>
              <a:rPr lang="ja-JP" altLang="en-US" dirty="0">
                <a:latin typeface="Arial" pitchFamily="34" charset="0"/>
                <a:ea typeface="ＭＳ Ｐ明朝" pitchFamily="18" charset="-128"/>
              </a:rPr>
              <a:t>　</a:t>
            </a:r>
            <a:r>
              <a:rPr lang="en-US" altLang="ja-JP" dirty="0">
                <a:latin typeface="Arial" pitchFamily="34" charset="0"/>
                <a:ea typeface="ＭＳ Ｐ明朝" pitchFamily="18" charset="-128"/>
              </a:rPr>
              <a:t>Best value continuum </a:t>
            </a:r>
            <a:r>
              <a:rPr kumimoji="1" lang="en-US" altLang="ja-JP" sz="1200" b="0" i="0" kern="1200" dirty="0">
                <a:solidFill>
                  <a:schemeClr val="tx1"/>
                </a:solidFill>
                <a:latin typeface="Arial" charset="0"/>
                <a:ea typeface="ＭＳ Ｐ明朝" pitchFamily="18" charset="-128"/>
                <a:cs typeface="+mn-cs"/>
              </a:rPr>
              <a:t>(</a:t>
            </a:r>
            <a:r>
              <a:rPr kumimoji="1" lang="en-US" altLang="ja-JP" sz="1200" b="0" i="1" kern="1200" dirty="0">
                <a:solidFill>
                  <a:schemeClr val="tx1"/>
                </a:solidFill>
                <a:latin typeface="Arial" charset="0"/>
                <a:ea typeface="ＭＳ Ｐ明朝" pitchFamily="18" charset="-128"/>
                <a:cs typeface="+mn-cs"/>
              </a:rPr>
              <a:t>see </a:t>
            </a:r>
            <a:r>
              <a:rPr kumimoji="1" lang="en-US" altLang="ja-JP" sz="1200" b="0" i="0" kern="1200" dirty="0">
                <a:solidFill>
                  <a:schemeClr val="tx1"/>
                </a:solidFill>
                <a:latin typeface="Arial" charset="0"/>
                <a:ea typeface="ＭＳ Ｐ明朝" pitchFamily="18" charset="-128"/>
                <a:cs typeface="+mn-cs"/>
              </a:rPr>
              <a:t>FAR Part 15)</a:t>
            </a:r>
            <a:endParaRPr lang="en-US" altLang="ja-JP" dirty="0">
              <a:latin typeface="Arial" pitchFamily="34" charset="0"/>
              <a:ea typeface="ＭＳ Ｐ明朝" pitchFamily="18" charset="-128"/>
            </a:endParaRPr>
          </a:p>
          <a:p>
            <a:pPr eaLnBrk="1" hangingPunct="1">
              <a:spcBef>
                <a:spcPct val="0"/>
              </a:spcBef>
            </a:pPr>
            <a:r>
              <a:rPr lang="ja-JP" altLang="en-US" dirty="0">
                <a:latin typeface="Arial" pitchFamily="34" charset="0"/>
                <a:ea typeface="ＭＳ Ｐ明朝" pitchFamily="18" charset="-128"/>
              </a:rPr>
              <a:t>　　　</a:t>
            </a:r>
            <a:r>
              <a:rPr lang="en-US" altLang="ja-JP" dirty="0">
                <a:latin typeface="Arial" pitchFamily="34" charset="0"/>
                <a:ea typeface="ＭＳ Ｐ明朝" pitchFamily="18" charset="-128"/>
              </a:rPr>
              <a:t>Tradeoff process.</a:t>
            </a:r>
          </a:p>
          <a:p>
            <a:pPr eaLnBrk="1" hangingPunct="1">
              <a:spcBef>
                <a:spcPct val="0"/>
              </a:spcBef>
            </a:pPr>
            <a:r>
              <a:rPr lang="ja-JP" altLang="en-US" dirty="0">
                <a:latin typeface="Arial" pitchFamily="34" charset="0"/>
                <a:ea typeface="ＭＳ Ｐ明朝" pitchFamily="18" charset="-128"/>
              </a:rPr>
              <a:t>　　　</a:t>
            </a:r>
            <a:r>
              <a:rPr lang="en-US" altLang="ja-JP" dirty="0">
                <a:latin typeface="Arial" pitchFamily="34" charset="0"/>
                <a:ea typeface="ＭＳ Ｐ明朝" pitchFamily="18" charset="-128"/>
              </a:rPr>
              <a:t>Lowest price technically acceptable source selection process.</a:t>
            </a:r>
          </a:p>
          <a:p>
            <a:pPr eaLnBrk="1" hangingPunct="1">
              <a:spcBef>
                <a:spcPct val="0"/>
              </a:spcBef>
            </a:pPr>
            <a:r>
              <a:rPr lang="ja-JP" altLang="en-US" dirty="0">
                <a:latin typeface="Arial" pitchFamily="34" charset="0"/>
                <a:ea typeface="ＭＳ Ｐ明朝" pitchFamily="18" charset="-128"/>
              </a:rPr>
              <a:t>　　　</a:t>
            </a:r>
            <a:r>
              <a:rPr lang="en-US" altLang="ja-JP" dirty="0">
                <a:latin typeface="Arial" pitchFamily="34" charset="0"/>
                <a:ea typeface="ＭＳ Ｐ明朝" pitchFamily="18" charset="-128"/>
              </a:rPr>
              <a:t>Tiered evaluation of small business offers.</a:t>
            </a:r>
          </a:p>
          <a:p>
            <a:pPr eaLnBrk="1" hangingPunct="1">
              <a:spcBef>
                <a:spcPct val="0"/>
              </a:spcBef>
            </a:pPr>
            <a:r>
              <a:rPr lang="ja-JP" altLang="en-US" dirty="0">
                <a:latin typeface="Arial" pitchFamily="34" charset="0"/>
                <a:ea typeface="ＭＳ Ｐ明朝" pitchFamily="18" charset="-128"/>
              </a:rPr>
              <a:t>　</a:t>
            </a:r>
            <a:r>
              <a:rPr lang="en-US" altLang="ja-JP" dirty="0">
                <a:latin typeface="Arial" pitchFamily="34" charset="0"/>
                <a:ea typeface="ＭＳ Ｐ明朝" pitchFamily="18" charset="-128"/>
              </a:rPr>
              <a:t>Oral presentations</a:t>
            </a:r>
          </a:p>
          <a:p>
            <a:pPr fontAlgn="base"/>
            <a:r>
              <a:rPr kumimoji="1" lang="en-US" altLang="ja-JP" sz="1200" b="0" i="0" kern="1200" dirty="0">
                <a:solidFill>
                  <a:schemeClr val="tx1"/>
                </a:solidFill>
                <a:latin typeface="Arial" charset="0"/>
                <a:ea typeface="ＭＳ Ｐ明朝" pitchFamily="18" charset="-128"/>
                <a:cs typeface="+mn-cs"/>
              </a:rPr>
              <a:t>Other types of procurement procedures include: Schedule contracts (</a:t>
            </a:r>
            <a:r>
              <a:rPr kumimoji="1" lang="en-US" altLang="ja-JP" sz="1200" b="0" i="1" kern="1200" dirty="0">
                <a:solidFill>
                  <a:schemeClr val="tx1"/>
                </a:solidFill>
                <a:latin typeface="Arial" charset="0"/>
                <a:ea typeface="ＭＳ Ｐ明朝" pitchFamily="18" charset="-128"/>
                <a:cs typeface="+mn-cs"/>
              </a:rPr>
              <a:t>see </a:t>
            </a:r>
            <a:r>
              <a:rPr kumimoji="1" lang="en-US" altLang="ja-JP" sz="1200" b="0" i="0" kern="1200" dirty="0">
                <a:solidFill>
                  <a:schemeClr val="tx1"/>
                </a:solidFill>
                <a:latin typeface="Arial" charset="0"/>
                <a:ea typeface="ＭＳ Ｐ明朝" pitchFamily="18" charset="-128"/>
                <a:cs typeface="+mn-cs"/>
              </a:rPr>
              <a:t>FAR Subpart 8.4); acquisition of commercial items or services (</a:t>
            </a:r>
            <a:r>
              <a:rPr kumimoji="1" lang="en-US" altLang="ja-JP" sz="1200" b="0" i="1" kern="1200" dirty="0">
                <a:solidFill>
                  <a:schemeClr val="tx1"/>
                </a:solidFill>
                <a:latin typeface="Arial" charset="0"/>
                <a:ea typeface="ＭＳ Ｐ明朝" pitchFamily="18" charset="-128"/>
                <a:cs typeface="+mn-cs"/>
              </a:rPr>
              <a:t>see </a:t>
            </a:r>
            <a:r>
              <a:rPr kumimoji="1" lang="en-US" altLang="ja-JP" sz="1200" b="0" i="0" kern="1200" dirty="0">
                <a:solidFill>
                  <a:schemeClr val="tx1"/>
                </a:solidFill>
                <a:latin typeface="Arial" charset="0"/>
                <a:ea typeface="ＭＳ Ｐ明朝" pitchFamily="18" charset="-128"/>
                <a:cs typeface="+mn-cs"/>
              </a:rPr>
              <a:t>FAR Part 12); simplified acquisition procedures for supplies, services, and commercial items that do not exceed the simplified acquisition threshold (</a:t>
            </a:r>
            <a:r>
              <a:rPr kumimoji="1" lang="en-US" altLang="ja-JP" sz="1200" b="0" i="1" kern="1200" dirty="0">
                <a:solidFill>
                  <a:schemeClr val="tx1"/>
                </a:solidFill>
                <a:latin typeface="Arial" charset="0"/>
                <a:ea typeface="ＭＳ Ｐ明朝" pitchFamily="18" charset="-128"/>
                <a:cs typeface="+mn-cs"/>
              </a:rPr>
              <a:t>see </a:t>
            </a:r>
            <a:r>
              <a:rPr kumimoji="1" lang="en-US" altLang="ja-JP" sz="1200" b="0" i="0" kern="1200" dirty="0">
                <a:solidFill>
                  <a:schemeClr val="tx1"/>
                </a:solidFill>
                <a:latin typeface="Arial" charset="0"/>
                <a:ea typeface="ＭＳ Ｐ明朝" pitchFamily="18" charset="-128"/>
                <a:cs typeface="+mn-cs"/>
              </a:rPr>
              <a:t>FAR Part 13); individual task and delivery order competitions under IDIQ contracts (</a:t>
            </a:r>
            <a:r>
              <a:rPr kumimoji="1" lang="en-US" altLang="ja-JP" sz="1200" b="0" i="1" kern="1200" dirty="0">
                <a:solidFill>
                  <a:schemeClr val="tx1"/>
                </a:solidFill>
                <a:latin typeface="Arial" charset="0"/>
                <a:ea typeface="ＭＳ Ｐ明朝" pitchFamily="18" charset="-128"/>
                <a:cs typeface="+mn-cs"/>
              </a:rPr>
              <a:t>see </a:t>
            </a:r>
            <a:r>
              <a:rPr kumimoji="1" lang="en-US" altLang="ja-JP" sz="1200" b="0" i="0" kern="1200" dirty="0">
                <a:solidFill>
                  <a:schemeClr val="tx1"/>
                </a:solidFill>
                <a:latin typeface="Arial" charset="0"/>
                <a:ea typeface="ＭＳ Ｐ明朝" pitchFamily="18" charset="-128"/>
                <a:cs typeface="+mn-cs"/>
              </a:rPr>
              <a:t>FAR Subpart 16.5), under which the government places orders for specified requirements; and small business set-asides (</a:t>
            </a:r>
            <a:r>
              <a:rPr kumimoji="1" lang="en-US" altLang="ja-JP" sz="1200" b="0" i="1" kern="1200" dirty="0">
                <a:solidFill>
                  <a:schemeClr val="tx1"/>
                </a:solidFill>
                <a:latin typeface="Arial" charset="0"/>
                <a:ea typeface="ＭＳ Ｐ明朝" pitchFamily="18" charset="-128"/>
                <a:cs typeface="+mn-cs"/>
              </a:rPr>
              <a:t>see </a:t>
            </a:r>
            <a:r>
              <a:rPr kumimoji="1" lang="en-US" altLang="ja-JP" sz="1200" b="0" i="0" kern="1200" dirty="0">
                <a:solidFill>
                  <a:schemeClr val="tx1"/>
                </a:solidFill>
                <a:latin typeface="Arial" charset="0"/>
                <a:ea typeface="ＭＳ Ｐ明朝" pitchFamily="18" charset="-128"/>
                <a:cs typeface="+mn-cs"/>
              </a:rPr>
              <a:t>FAR Part 19). For “other transaction” agreements, the </a:t>
            </a:r>
            <a:r>
              <a:rPr kumimoji="1" lang="en-US" altLang="ja-JP" sz="1200" b="0" i="0" kern="1200" dirty="0" err="1">
                <a:solidFill>
                  <a:schemeClr val="tx1"/>
                </a:solidFill>
                <a:latin typeface="Arial" charset="0"/>
                <a:ea typeface="ＭＳ Ｐ明朝" pitchFamily="18" charset="-128"/>
                <a:cs typeface="+mn-cs"/>
              </a:rPr>
              <a:t>authorising</a:t>
            </a:r>
            <a:r>
              <a:rPr kumimoji="1" lang="en-US" altLang="ja-JP" sz="1200" b="0" i="0" kern="1200" dirty="0">
                <a:solidFill>
                  <a:schemeClr val="tx1"/>
                </a:solidFill>
                <a:latin typeface="Arial" charset="0"/>
                <a:ea typeface="ＭＳ Ｐ明朝" pitchFamily="18" charset="-128"/>
                <a:cs typeface="+mn-cs"/>
              </a:rPr>
              <a:t> statutes and agency guidance establish the procedures.</a:t>
            </a:r>
          </a:p>
          <a:p>
            <a:pPr eaLnBrk="1" hangingPunct="1">
              <a:spcBef>
                <a:spcPct val="0"/>
              </a:spcBef>
            </a:pPr>
            <a:endParaRPr lang="ja-JP" altLang="en-US" dirty="0">
              <a:latin typeface="Arial" pitchFamily="34" charset="0"/>
              <a:ea typeface="ＭＳ Ｐ明朝" pitchFamily="18" charset="-128"/>
            </a:endParaRPr>
          </a:p>
        </p:txBody>
      </p:sp>
      <p:sp>
        <p:nvSpPr>
          <p:cNvPr id="51204" name="スライド番号プレースホルダー 1"/>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98">
              <a:spcBef>
                <a:spcPct val="30000"/>
              </a:spcBef>
              <a:defRPr kumimoji="1" sz="1200">
                <a:solidFill>
                  <a:schemeClr val="tx1"/>
                </a:solidFill>
                <a:latin typeface="Arial" pitchFamily="34" charset="0"/>
                <a:ea typeface="ＭＳ Ｐ明朝" pitchFamily="18" charset="-128"/>
              </a:defRPr>
            </a:lvl1pPr>
            <a:lvl2pPr marL="748146" indent="-287748" defTabSz="917598">
              <a:spcBef>
                <a:spcPct val="30000"/>
              </a:spcBef>
              <a:defRPr kumimoji="1" sz="1200">
                <a:solidFill>
                  <a:schemeClr val="tx1"/>
                </a:solidFill>
                <a:latin typeface="Arial" pitchFamily="34" charset="0"/>
                <a:ea typeface="ＭＳ Ｐ明朝" pitchFamily="18" charset="-128"/>
              </a:defRPr>
            </a:lvl2pPr>
            <a:lvl3pPr marL="1150994" indent="-230199" defTabSz="917598">
              <a:spcBef>
                <a:spcPct val="30000"/>
              </a:spcBef>
              <a:defRPr kumimoji="1" sz="1200">
                <a:solidFill>
                  <a:schemeClr val="tx1"/>
                </a:solidFill>
                <a:latin typeface="Arial" pitchFamily="34" charset="0"/>
                <a:ea typeface="ＭＳ Ｐ明朝" pitchFamily="18" charset="-128"/>
              </a:defRPr>
            </a:lvl3pPr>
            <a:lvl4pPr marL="1611392" indent="-230199" defTabSz="917598">
              <a:spcBef>
                <a:spcPct val="30000"/>
              </a:spcBef>
              <a:defRPr kumimoji="1" sz="1200">
                <a:solidFill>
                  <a:schemeClr val="tx1"/>
                </a:solidFill>
                <a:latin typeface="Arial" pitchFamily="34" charset="0"/>
                <a:ea typeface="ＭＳ Ｐ明朝" pitchFamily="18" charset="-128"/>
              </a:defRPr>
            </a:lvl4pPr>
            <a:lvl5pPr marL="2071789" indent="-230199" defTabSz="917598">
              <a:spcBef>
                <a:spcPct val="30000"/>
              </a:spcBef>
              <a:defRPr kumimoji="1" sz="1200">
                <a:solidFill>
                  <a:schemeClr val="tx1"/>
                </a:solidFill>
                <a:latin typeface="Arial" pitchFamily="34" charset="0"/>
                <a:ea typeface="ＭＳ Ｐ明朝" pitchFamily="18" charset="-128"/>
              </a:defRPr>
            </a:lvl5pPr>
            <a:lvl6pPr marL="2532186" indent="-230199" defTabSz="917598" eaLnBrk="0" fontAlgn="base" hangingPunct="0">
              <a:spcBef>
                <a:spcPct val="30000"/>
              </a:spcBef>
              <a:spcAft>
                <a:spcPct val="0"/>
              </a:spcAft>
              <a:defRPr kumimoji="1" sz="1200">
                <a:solidFill>
                  <a:schemeClr val="tx1"/>
                </a:solidFill>
                <a:latin typeface="Arial" pitchFamily="34" charset="0"/>
                <a:ea typeface="ＭＳ Ｐ明朝" pitchFamily="18" charset="-128"/>
              </a:defRPr>
            </a:lvl6pPr>
            <a:lvl7pPr marL="2992584" indent="-230199" defTabSz="917598" eaLnBrk="0" fontAlgn="base" hangingPunct="0">
              <a:spcBef>
                <a:spcPct val="30000"/>
              </a:spcBef>
              <a:spcAft>
                <a:spcPct val="0"/>
              </a:spcAft>
              <a:defRPr kumimoji="1" sz="1200">
                <a:solidFill>
                  <a:schemeClr val="tx1"/>
                </a:solidFill>
                <a:latin typeface="Arial" pitchFamily="34" charset="0"/>
                <a:ea typeface="ＭＳ Ｐ明朝" pitchFamily="18" charset="-128"/>
              </a:defRPr>
            </a:lvl7pPr>
            <a:lvl8pPr marL="3452982" indent="-230199" defTabSz="917598" eaLnBrk="0" fontAlgn="base" hangingPunct="0">
              <a:spcBef>
                <a:spcPct val="30000"/>
              </a:spcBef>
              <a:spcAft>
                <a:spcPct val="0"/>
              </a:spcAft>
              <a:defRPr kumimoji="1" sz="1200">
                <a:solidFill>
                  <a:schemeClr val="tx1"/>
                </a:solidFill>
                <a:latin typeface="Arial" pitchFamily="34" charset="0"/>
                <a:ea typeface="ＭＳ Ｐ明朝" pitchFamily="18" charset="-128"/>
              </a:defRPr>
            </a:lvl8pPr>
            <a:lvl9pPr marL="3913379" indent="-230199" defTabSz="917598" eaLnBrk="0" fontAlgn="base" hangingPunct="0">
              <a:spcBef>
                <a:spcPct val="30000"/>
              </a:spcBef>
              <a:spcAft>
                <a:spcPct val="0"/>
              </a:spcAft>
              <a:defRPr kumimoji="1" sz="1200">
                <a:solidFill>
                  <a:schemeClr val="tx1"/>
                </a:solidFill>
                <a:latin typeface="Arial" pitchFamily="34" charset="0"/>
                <a:ea typeface="ＭＳ Ｐ明朝" pitchFamily="18" charset="-128"/>
              </a:defRPr>
            </a:lvl9pPr>
          </a:lstStyle>
          <a:p>
            <a:pPr>
              <a:spcBef>
                <a:spcPct val="0"/>
              </a:spcBef>
            </a:pPr>
            <a:fld id="{1CDFE7C3-7D05-4C7D-83F3-553D8A8B597E}" type="slidenum">
              <a:rPr kumimoji="0" lang="en-US" altLang="ja-JP" sz="800">
                <a:ea typeface="ＭＳ Ｐゴシック" pitchFamily="50" charset="-128"/>
              </a:rPr>
              <a:pPr>
                <a:spcBef>
                  <a:spcPct val="0"/>
                </a:spcBef>
              </a:pPr>
              <a:t>4</a:t>
            </a:fld>
            <a:endParaRPr kumimoji="0" lang="en-US" altLang="ja-JP" sz="800" dirty="0">
              <a:ea typeface="ＭＳ Ｐゴシック" pitchFamily="50" charset="-128"/>
            </a:endParaRPr>
          </a:p>
        </p:txBody>
      </p:sp>
    </p:spTree>
    <p:extLst>
      <p:ext uri="{BB962C8B-B14F-4D97-AF65-F5344CB8AC3E}">
        <p14:creationId xmlns:p14="http://schemas.microsoft.com/office/powerpoint/2010/main" val="934296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 1"/>
          <p:cNvSpPr>
            <a:spLocks noGrp="1" noRot="1" noChangeAspect="1" noTextEdit="1"/>
          </p:cNvSpPr>
          <p:nvPr>
            <p:ph type="sldImg"/>
          </p:nvPr>
        </p:nvSpPr>
        <p:spPr>
          <a:ln/>
        </p:spPr>
      </p:sp>
      <p:sp>
        <p:nvSpPr>
          <p:cNvPr id="5120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ja-JP" altLang="en-US" dirty="0">
              <a:latin typeface="Arial" pitchFamily="34" charset="0"/>
              <a:ea typeface="ＭＳ Ｐ明朝" pitchFamily="18" charset="-128"/>
            </a:endParaRPr>
          </a:p>
        </p:txBody>
      </p:sp>
      <p:sp>
        <p:nvSpPr>
          <p:cNvPr id="51204" name="スライド番号プレースホルダー 1"/>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98">
              <a:spcBef>
                <a:spcPct val="30000"/>
              </a:spcBef>
              <a:defRPr kumimoji="1" sz="1200">
                <a:solidFill>
                  <a:schemeClr val="tx1"/>
                </a:solidFill>
                <a:latin typeface="Arial" pitchFamily="34" charset="0"/>
                <a:ea typeface="ＭＳ Ｐ明朝" pitchFamily="18" charset="-128"/>
              </a:defRPr>
            </a:lvl1pPr>
            <a:lvl2pPr marL="748146" indent="-287748" defTabSz="917598">
              <a:spcBef>
                <a:spcPct val="30000"/>
              </a:spcBef>
              <a:defRPr kumimoji="1" sz="1200">
                <a:solidFill>
                  <a:schemeClr val="tx1"/>
                </a:solidFill>
                <a:latin typeface="Arial" pitchFamily="34" charset="0"/>
                <a:ea typeface="ＭＳ Ｐ明朝" pitchFamily="18" charset="-128"/>
              </a:defRPr>
            </a:lvl2pPr>
            <a:lvl3pPr marL="1150994" indent="-230199" defTabSz="917598">
              <a:spcBef>
                <a:spcPct val="30000"/>
              </a:spcBef>
              <a:defRPr kumimoji="1" sz="1200">
                <a:solidFill>
                  <a:schemeClr val="tx1"/>
                </a:solidFill>
                <a:latin typeface="Arial" pitchFamily="34" charset="0"/>
                <a:ea typeface="ＭＳ Ｐ明朝" pitchFamily="18" charset="-128"/>
              </a:defRPr>
            </a:lvl3pPr>
            <a:lvl4pPr marL="1611392" indent="-230199" defTabSz="917598">
              <a:spcBef>
                <a:spcPct val="30000"/>
              </a:spcBef>
              <a:defRPr kumimoji="1" sz="1200">
                <a:solidFill>
                  <a:schemeClr val="tx1"/>
                </a:solidFill>
                <a:latin typeface="Arial" pitchFamily="34" charset="0"/>
                <a:ea typeface="ＭＳ Ｐ明朝" pitchFamily="18" charset="-128"/>
              </a:defRPr>
            </a:lvl4pPr>
            <a:lvl5pPr marL="2071789" indent="-230199" defTabSz="917598">
              <a:spcBef>
                <a:spcPct val="30000"/>
              </a:spcBef>
              <a:defRPr kumimoji="1" sz="1200">
                <a:solidFill>
                  <a:schemeClr val="tx1"/>
                </a:solidFill>
                <a:latin typeface="Arial" pitchFamily="34" charset="0"/>
                <a:ea typeface="ＭＳ Ｐ明朝" pitchFamily="18" charset="-128"/>
              </a:defRPr>
            </a:lvl5pPr>
            <a:lvl6pPr marL="2532186" indent="-230199" defTabSz="917598" eaLnBrk="0" fontAlgn="base" hangingPunct="0">
              <a:spcBef>
                <a:spcPct val="30000"/>
              </a:spcBef>
              <a:spcAft>
                <a:spcPct val="0"/>
              </a:spcAft>
              <a:defRPr kumimoji="1" sz="1200">
                <a:solidFill>
                  <a:schemeClr val="tx1"/>
                </a:solidFill>
                <a:latin typeface="Arial" pitchFamily="34" charset="0"/>
                <a:ea typeface="ＭＳ Ｐ明朝" pitchFamily="18" charset="-128"/>
              </a:defRPr>
            </a:lvl6pPr>
            <a:lvl7pPr marL="2992584" indent="-230199" defTabSz="917598" eaLnBrk="0" fontAlgn="base" hangingPunct="0">
              <a:spcBef>
                <a:spcPct val="30000"/>
              </a:spcBef>
              <a:spcAft>
                <a:spcPct val="0"/>
              </a:spcAft>
              <a:defRPr kumimoji="1" sz="1200">
                <a:solidFill>
                  <a:schemeClr val="tx1"/>
                </a:solidFill>
                <a:latin typeface="Arial" pitchFamily="34" charset="0"/>
                <a:ea typeface="ＭＳ Ｐ明朝" pitchFamily="18" charset="-128"/>
              </a:defRPr>
            </a:lvl7pPr>
            <a:lvl8pPr marL="3452982" indent="-230199" defTabSz="917598" eaLnBrk="0" fontAlgn="base" hangingPunct="0">
              <a:spcBef>
                <a:spcPct val="30000"/>
              </a:spcBef>
              <a:spcAft>
                <a:spcPct val="0"/>
              </a:spcAft>
              <a:defRPr kumimoji="1" sz="1200">
                <a:solidFill>
                  <a:schemeClr val="tx1"/>
                </a:solidFill>
                <a:latin typeface="Arial" pitchFamily="34" charset="0"/>
                <a:ea typeface="ＭＳ Ｐ明朝" pitchFamily="18" charset="-128"/>
              </a:defRPr>
            </a:lvl8pPr>
            <a:lvl9pPr marL="3913379" indent="-230199" defTabSz="917598" eaLnBrk="0" fontAlgn="base" hangingPunct="0">
              <a:spcBef>
                <a:spcPct val="30000"/>
              </a:spcBef>
              <a:spcAft>
                <a:spcPct val="0"/>
              </a:spcAft>
              <a:defRPr kumimoji="1" sz="1200">
                <a:solidFill>
                  <a:schemeClr val="tx1"/>
                </a:solidFill>
                <a:latin typeface="Arial" pitchFamily="34" charset="0"/>
                <a:ea typeface="ＭＳ Ｐ明朝" pitchFamily="18" charset="-128"/>
              </a:defRPr>
            </a:lvl9pPr>
          </a:lstStyle>
          <a:p>
            <a:pPr>
              <a:spcBef>
                <a:spcPct val="0"/>
              </a:spcBef>
            </a:pPr>
            <a:fld id="{1CDFE7C3-7D05-4C7D-83F3-553D8A8B597E}" type="slidenum">
              <a:rPr kumimoji="0" lang="en-US" altLang="ja-JP" sz="800">
                <a:ea typeface="ＭＳ Ｐゴシック" pitchFamily="50" charset="-128"/>
              </a:rPr>
              <a:pPr>
                <a:spcBef>
                  <a:spcPct val="0"/>
                </a:spcBef>
              </a:pPr>
              <a:t>5</a:t>
            </a:fld>
            <a:endParaRPr kumimoji="0" lang="en-US" altLang="ja-JP" sz="800" dirty="0">
              <a:ea typeface="ＭＳ Ｐゴシック" pitchFamily="50" charset="-128"/>
            </a:endParaRPr>
          </a:p>
        </p:txBody>
      </p:sp>
    </p:spTree>
    <p:extLst>
      <p:ext uri="{BB962C8B-B14F-4D97-AF65-F5344CB8AC3E}">
        <p14:creationId xmlns:p14="http://schemas.microsoft.com/office/powerpoint/2010/main" val="934296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スライド イメージ プレースホルダ 1"/>
          <p:cNvSpPr>
            <a:spLocks noGrp="1" noRot="1" noChangeAspect="1" noTextEdit="1"/>
          </p:cNvSpPr>
          <p:nvPr>
            <p:ph type="sldImg"/>
          </p:nvPr>
        </p:nvSpPr>
        <p:spPr>
          <a:ln/>
        </p:spPr>
      </p:sp>
      <p:sp>
        <p:nvSpPr>
          <p:cNvPr id="5632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latin typeface="Arial" panose="020B0604020202020204" pitchFamily="34" charset="0"/>
              </a:rPr>
              <a:t>仏国会計法では、最高値又は最低値を予定するときは、～とあり、必要があれば予定価格を定めることができることになっていた。それを持ってきた。厳格に運用しているのは日本だけ・・・</a:t>
            </a:r>
          </a:p>
          <a:p>
            <a:pPr eaLnBrk="1" hangingPunct="1"/>
            <a:r>
              <a:rPr lang="ja-JP" altLang="en-US">
                <a:latin typeface="Arial" panose="020B0604020202020204" pitchFamily="34" charset="0"/>
              </a:rPr>
              <a:t>フランスには、この規定は既にない。韓国では予定価格的な規定はあるが、上限拘束があるようなものではない。</a:t>
            </a:r>
          </a:p>
          <a:p>
            <a:pPr eaLnBrk="1" hangingPunct="1"/>
            <a:endParaRPr lang="ja-JP" altLang="en-US">
              <a:latin typeface="Arial" panose="020B0604020202020204" pitchFamily="34" charset="0"/>
            </a:endParaRPr>
          </a:p>
          <a:p>
            <a:pPr eaLnBrk="1" hangingPunct="1"/>
            <a:r>
              <a:rPr lang="ja-JP" altLang="en-US">
                <a:latin typeface="Arial" panose="020B0604020202020204" pitchFamily="34" charset="0"/>
              </a:rPr>
              <a:t>電機メーカーのメーカー希望小売価格に対し、実勢価格。予定価格はあくまで実勢価格。</a:t>
            </a:r>
          </a:p>
        </p:txBody>
      </p:sp>
      <p:sp>
        <p:nvSpPr>
          <p:cNvPr id="5632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8654" indent="-287945" eaLnBrk="0" hangingPunct="0">
              <a:defRPr kumimoji="1">
                <a:solidFill>
                  <a:schemeClr val="tx1"/>
                </a:solidFill>
                <a:latin typeface="Arial" panose="020B0604020202020204" pitchFamily="34" charset="0"/>
                <a:ea typeface="ＭＳ Ｐゴシック" panose="020B0600070205080204" pitchFamily="50" charset="-128"/>
              </a:defRPr>
            </a:lvl2pPr>
            <a:lvl3pPr marL="1151775" indent="-230355" eaLnBrk="0" hangingPunct="0">
              <a:defRPr kumimoji="1">
                <a:solidFill>
                  <a:schemeClr val="tx1"/>
                </a:solidFill>
                <a:latin typeface="Arial" panose="020B0604020202020204" pitchFamily="34" charset="0"/>
                <a:ea typeface="ＭＳ Ｐゴシック" panose="020B0600070205080204" pitchFamily="50" charset="-128"/>
              </a:defRPr>
            </a:lvl3pPr>
            <a:lvl4pPr marL="1612486" indent="-230355" eaLnBrk="0" hangingPunct="0">
              <a:defRPr kumimoji="1">
                <a:solidFill>
                  <a:schemeClr val="tx1"/>
                </a:solidFill>
                <a:latin typeface="Arial" panose="020B0604020202020204" pitchFamily="34" charset="0"/>
                <a:ea typeface="ＭＳ Ｐゴシック" panose="020B0600070205080204" pitchFamily="50" charset="-128"/>
              </a:defRPr>
            </a:lvl4pPr>
            <a:lvl5pPr marL="2073196" indent="-230355" eaLnBrk="0" hangingPunct="0">
              <a:defRPr kumimoji="1">
                <a:solidFill>
                  <a:schemeClr val="tx1"/>
                </a:solidFill>
                <a:latin typeface="Arial" panose="020B0604020202020204" pitchFamily="34" charset="0"/>
                <a:ea typeface="ＭＳ Ｐゴシック" panose="020B0600070205080204" pitchFamily="50" charset="-128"/>
              </a:defRPr>
            </a:lvl5pPr>
            <a:lvl6pPr marL="2533905" indent="-23035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94616" indent="-23035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55326" indent="-23035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16036" indent="-23035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61E5FA13-B42A-4A69-ABC8-C8ECF77922A6}" type="slidenum">
              <a:rPr lang="en-US" altLang="ja-JP"/>
              <a:pPr eaLnBrk="1" hangingPunct="1"/>
              <a:t>6</a:t>
            </a:fld>
            <a:endParaRPr lang="en-US" altLang="ja-JP"/>
          </a:p>
        </p:txBody>
      </p:sp>
    </p:spTree>
    <p:extLst>
      <p:ext uri="{BB962C8B-B14F-4D97-AF65-F5344CB8AC3E}">
        <p14:creationId xmlns:p14="http://schemas.microsoft.com/office/powerpoint/2010/main" val="3200203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532">
              <a:defRPr/>
            </a:pPr>
            <a:r>
              <a:rPr lang="en-US" altLang="ja-JP" b="1" dirty="0">
                <a:latin typeface="HGｺﾞｼｯｸM" pitchFamily="49" charset="-128"/>
                <a:ea typeface="HGｺﾞｼｯｸM" pitchFamily="49" charset="-128"/>
                <a:sym typeface="HGｺﾞｼｯｸM" pitchFamily="49" charset="-128"/>
              </a:rPr>
              <a:t>M22</a:t>
            </a:r>
            <a:r>
              <a:rPr lang="ja-JP" altLang="en-US" b="1" dirty="0">
                <a:latin typeface="HGｺﾞｼｯｸM" pitchFamily="49" charset="-128"/>
                <a:ea typeface="HGｺﾞｼｯｸM" pitchFamily="49" charset="-128"/>
                <a:sym typeface="HGｺﾞｼｯｸM" pitchFamily="49" charset="-128"/>
              </a:rPr>
              <a:t>会計法　予定価格の制限のもとで一般競争入札の原則</a:t>
            </a:r>
            <a:endParaRPr lang="en-US" altLang="ja-JP" b="1" dirty="0">
              <a:latin typeface="HGｺﾞｼｯｸM" pitchFamily="49" charset="-128"/>
              <a:ea typeface="HGｺﾞｼｯｸM" pitchFamily="49" charset="-128"/>
              <a:sym typeface="HGｺﾞｼｯｸM" pitchFamily="49" charset="-128"/>
            </a:endParaRPr>
          </a:p>
          <a:p>
            <a:pPr defTabSz="921532">
              <a:defRPr/>
            </a:pPr>
            <a:r>
              <a:rPr lang="en-US" altLang="ja-JP" b="1" dirty="0">
                <a:latin typeface="HGｺﾞｼｯｸM" pitchFamily="49" charset="-128"/>
                <a:ea typeface="HGｺﾞｼｯｸM" pitchFamily="49" charset="-128"/>
                <a:sym typeface="HGｺﾞｼｯｸM" pitchFamily="49" charset="-128"/>
              </a:rPr>
              <a:t>T9</a:t>
            </a:r>
            <a:r>
              <a:rPr lang="ja-JP" altLang="en-US" b="1" dirty="0">
                <a:latin typeface="HGｺﾞｼｯｸM" pitchFamily="49" charset="-128"/>
                <a:ea typeface="HGｺﾞｼｯｸM" pitchFamily="49" charset="-128"/>
                <a:sym typeface="HGｺﾞｼｯｸM" pitchFamily="49" charset="-128"/>
              </a:rPr>
              <a:t>道路工事執行令（内務省令）</a:t>
            </a:r>
            <a:endParaRPr lang="en-US" altLang="ja-JP" b="1" dirty="0">
              <a:latin typeface="HGｺﾞｼｯｸM" pitchFamily="49" charset="-128"/>
              <a:ea typeface="HGｺﾞｼｯｸM" pitchFamily="49" charset="-128"/>
              <a:sym typeface="HGｺﾞｼｯｸM" pitchFamily="49" charset="-128"/>
            </a:endParaRPr>
          </a:p>
          <a:p>
            <a:pPr defTabSz="921532">
              <a:defRPr/>
            </a:pPr>
            <a:r>
              <a:rPr lang="ja-JP" altLang="en-US" b="1" dirty="0">
                <a:latin typeface="HGｺﾞｼｯｸM" pitchFamily="49" charset="-128"/>
                <a:ea typeface="HGｺﾞｼｯｸM" pitchFamily="49" charset="-128"/>
                <a:sym typeface="HGｺﾞｼｯｸM" pitchFamily="49" charset="-128"/>
              </a:rPr>
              <a:t>　</a:t>
            </a:r>
            <a:r>
              <a:rPr kumimoji="1" lang="ja-JP" altLang="en-US" sz="1200" b="1" i="0" kern="1200" dirty="0">
                <a:solidFill>
                  <a:schemeClr val="tx1"/>
                </a:solidFill>
                <a:latin typeface="Arial" charset="0"/>
                <a:ea typeface="ＭＳ Ｐ明朝" pitchFamily="18" charset="-128"/>
                <a:cs typeface="+mn-cs"/>
              </a:rPr>
              <a:t>第十一條</a:t>
            </a:r>
            <a:r>
              <a:rPr kumimoji="1" lang="ja-JP" altLang="en-US" sz="1200" b="0" i="0" kern="1200" dirty="0">
                <a:solidFill>
                  <a:schemeClr val="tx1"/>
                </a:solidFill>
                <a:latin typeface="Arial" charset="0"/>
                <a:ea typeface="ＭＳ Ｐ明朝" pitchFamily="18" charset="-128"/>
                <a:cs typeface="+mn-cs"/>
              </a:rPr>
              <a:t>　入札人中豫定價格ノ三分ニノ下ラサル最低價格ノ入札ヲ爲シタル者ヲ以テ落札人トス但シ設計附入札二在テハ設計及入札金額二依リ落札人ヲ定ム</a:t>
            </a:r>
            <a:br>
              <a:rPr lang="ja-JP" altLang="en-US" dirty="0"/>
            </a:br>
            <a:r>
              <a:rPr lang="ja-JP" altLang="en-US" dirty="0"/>
              <a:t>　</a:t>
            </a:r>
            <a:r>
              <a:rPr kumimoji="1" lang="ja-JP" altLang="en-US" sz="1200" b="0" i="0" kern="1200" dirty="0">
                <a:solidFill>
                  <a:schemeClr val="tx1"/>
                </a:solidFill>
                <a:latin typeface="Arial" charset="0"/>
                <a:ea typeface="ＭＳ Ｐ明朝" pitchFamily="18" charset="-128"/>
                <a:cs typeface="+mn-cs"/>
              </a:rPr>
              <a:t>同一入札アリタルトキハ抽籤ヲ以テ落札人ヲ定ム</a:t>
            </a:r>
            <a:br>
              <a:rPr lang="ja-JP" altLang="en-US" dirty="0"/>
            </a:br>
            <a:r>
              <a:rPr lang="ja-JP" altLang="en-US" dirty="0"/>
              <a:t>　</a:t>
            </a:r>
            <a:r>
              <a:rPr kumimoji="1" lang="ja-JP" altLang="en-US" sz="1200" b="0" i="0" kern="1200" dirty="0">
                <a:solidFill>
                  <a:schemeClr val="tx1"/>
                </a:solidFill>
                <a:latin typeface="Arial" charset="0"/>
                <a:ea typeface="ＭＳ Ｐ明朝" pitchFamily="18" charset="-128"/>
                <a:cs typeface="+mn-cs"/>
              </a:rPr>
              <a:t>落札人ナキトキハ直二再入札二付スルコトヲ得</a:t>
            </a:r>
            <a:endParaRPr lang="en-US" altLang="ja-JP" b="1" dirty="0">
              <a:latin typeface="HGｺﾞｼｯｸM" pitchFamily="49" charset="-128"/>
              <a:ea typeface="HGｺﾞｼｯｸM" pitchFamily="49" charset="-128"/>
              <a:sym typeface="HGｺﾞｼｯｸM" pitchFamily="49" charset="-128"/>
            </a:endParaRPr>
          </a:p>
          <a:p>
            <a:pPr defTabSz="921532">
              <a:defRPr/>
            </a:pPr>
            <a:r>
              <a:rPr lang="en-US" altLang="ja-JP" b="1" dirty="0">
                <a:latin typeface="HGｺﾞｼｯｸM" pitchFamily="49" charset="-128"/>
                <a:ea typeface="HGｺﾞｼｯｸM" pitchFamily="49" charset="-128"/>
                <a:sym typeface="HGｺﾞｼｯｸM" pitchFamily="49" charset="-128"/>
              </a:rPr>
              <a:t>T10</a:t>
            </a:r>
            <a:r>
              <a:rPr lang="ja-JP" altLang="en-US" b="1" dirty="0">
                <a:latin typeface="HGｺﾞｼｯｸM" pitchFamily="49" charset="-128"/>
                <a:ea typeface="HGｺﾞｼｯｸM" pitchFamily="49" charset="-128"/>
                <a:sym typeface="HGｺﾞｼｯｸM" pitchFamily="49" charset="-128"/>
              </a:rPr>
              <a:t>会計法改正　指名競争入札</a:t>
            </a:r>
          </a:p>
          <a:p>
            <a:pPr defTabSz="921532">
              <a:defRPr/>
            </a:pPr>
            <a:r>
              <a:rPr lang="en-US" altLang="ja-JP" b="1" dirty="0"/>
              <a:t>H17</a:t>
            </a:r>
            <a:r>
              <a:rPr lang="ja-JP" altLang="en-US" b="1" dirty="0">
                <a:latin typeface="Times New Roman" pitchFamily="18" charset="0"/>
                <a:sym typeface="Times New Roman" pitchFamily="18" charset="0"/>
              </a:rPr>
              <a:t>公共工事品質確保法制定　</a:t>
            </a:r>
            <a:r>
              <a:rPr lang="ja-JP" altLang="en-US" b="1" dirty="0">
                <a:latin typeface="HGｺﾞｼｯｸM" pitchFamily="49" charset="-128"/>
                <a:ea typeface="HGｺﾞｼｯｸM" pitchFamily="49" charset="-128"/>
                <a:sym typeface="HGｺﾞｼｯｸM" pitchFamily="49" charset="-128"/>
              </a:rPr>
              <a:t>価格と品質の総合評価、発注者支援の必要性など</a:t>
            </a:r>
            <a:endParaRPr lang="en-US" altLang="ja-JP" b="1" dirty="0">
              <a:latin typeface="HGｺﾞｼｯｸM" pitchFamily="49" charset="-128"/>
              <a:ea typeface="HGｺﾞｼｯｸM" pitchFamily="49" charset="-128"/>
              <a:sym typeface="HGｺﾞｼｯｸM" pitchFamily="49" charset="-128"/>
            </a:endParaRPr>
          </a:p>
          <a:p>
            <a:r>
              <a:rPr lang="en-US" altLang="ja-JP" b="1" dirty="0"/>
              <a:t>H26</a:t>
            </a:r>
            <a:r>
              <a:rPr lang="ja-JP" altLang="en-US" b="1" dirty="0"/>
              <a:t>改正　</a:t>
            </a:r>
            <a:r>
              <a:rPr lang="ja-JP" altLang="en-US" b="1" dirty="0">
                <a:latin typeface="HGｺﾞｼｯｸM" pitchFamily="49" charset="-128"/>
                <a:ea typeface="HGｺﾞｼｯｸM" pitchFamily="49" charset="-128"/>
                <a:sym typeface="HGｺﾞｼｯｸM" pitchFamily="49" charset="-128"/>
              </a:rPr>
              <a:t>予定価格の適正化、技術提案交渉方式導入、工事に準じた調査設計の品質確保、発注者の体制など</a:t>
            </a:r>
            <a:endParaRPr lang="en-US" altLang="ja-JP" b="1" dirty="0">
              <a:latin typeface="HGｺﾞｼｯｸM" pitchFamily="49" charset="-128"/>
              <a:ea typeface="HGｺﾞｼｯｸM" pitchFamily="49" charset="-128"/>
              <a:sym typeface="HGｺﾞｼｯｸM" pitchFamily="49" charset="-128"/>
            </a:endParaRPr>
          </a:p>
          <a:p>
            <a:r>
              <a:rPr lang="en-US" altLang="ja-JP" b="1" dirty="0">
                <a:latin typeface="HGｺﾞｼｯｸM" pitchFamily="49" charset="-128"/>
                <a:ea typeface="HGｺﾞｼｯｸM" pitchFamily="49" charset="-128"/>
                <a:sym typeface="HGｺﾞｼｯｸM" pitchFamily="49" charset="-128"/>
              </a:rPr>
              <a:t>R1</a:t>
            </a:r>
            <a:r>
              <a:rPr lang="ja-JP" altLang="en-US" b="1" dirty="0">
                <a:latin typeface="HGｺﾞｼｯｸM" pitchFamily="49" charset="-128"/>
                <a:ea typeface="HGｺﾞｼｯｸM" pitchFamily="49" charset="-128"/>
                <a:sym typeface="HGｺﾞｼｯｸM" pitchFamily="49" charset="-128"/>
              </a:rPr>
              <a:t>改正　</a:t>
            </a:r>
            <a:r>
              <a:rPr lang="ja-JP" altLang="en-US" sz="1200" b="1" dirty="0">
                <a:latin typeface="HGｺﾞｼｯｸM" pitchFamily="49" charset="-128"/>
                <a:ea typeface="HGｺﾞｼｯｸM" pitchFamily="49" charset="-128"/>
                <a:sym typeface="HGｺﾞｼｯｸM" pitchFamily="49" charset="-128"/>
              </a:rPr>
              <a:t>災害時の随意契約等、適正な工期の設定・施工時期の平準化、生産性向上、調査・設計の品質確保など</a:t>
            </a:r>
            <a:endParaRPr lang="en-US" altLang="ja-JP" sz="1200" b="1" dirty="0">
              <a:latin typeface="HGｺﾞｼｯｸM" pitchFamily="49" charset="-128"/>
              <a:ea typeface="HGｺﾞｼｯｸM" pitchFamily="49" charset="-128"/>
              <a:sym typeface="HGｺﾞｼｯｸM" pitchFamily="49" charset="-128"/>
            </a:endParaRPr>
          </a:p>
          <a:p>
            <a:r>
              <a:rPr lang="en-US" altLang="ja-JP" sz="1200" b="1" dirty="0">
                <a:latin typeface="HGｺﾞｼｯｸM" pitchFamily="49" charset="-128"/>
                <a:ea typeface="HGｺﾞｼｯｸM" pitchFamily="49" charset="-128"/>
                <a:sym typeface="HGｺﾞｼｯｸM" pitchFamily="49" charset="-128"/>
              </a:rPr>
              <a:t>R6</a:t>
            </a:r>
            <a:r>
              <a:rPr lang="ja-JP" altLang="en-US" sz="1200" b="1" dirty="0">
                <a:latin typeface="HGｺﾞｼｯｸM" pitchFamily="49" charset="-128"/>
                <a:ea typeface="HGｺﾞｼｯｸM" pitchFamily="49" charset="-128"/>
                <a:sym typeface="HGｺﾞｼｯｸM" pitchFamily="49" charset="-128"/>
              </a:rPr>
              <a:t>改正　担い手の確保のための働き方改革・処遇改善、地域建設業等の維持に向けた環境整備、新技術の活用等による生産性向上、公共工事の発注体制の強化</a:t>
            </a:r>
          </a:p>
          <a:p>
            <a:endParaRPr lang="ja-JP" altLang="en-US" sz="1200" b="1" dirty="0">
              <a:latin typeface="HGｺﾞｼｯｸM" pitchFamily="49" charset="-128"/>
              <a:ea typeface="HGｺﾞｼｯｸM" pitchFamily="49" charset="-128"/>
              <a:sym typeface="HGｺﾞｼｯｸM" pitchFamily="49" charset="-128"/>
            </a:endParaRPr>
          </a:p>
          <a:p>
            <a:endParaRPr lang="ja-JP" altLang="en-US" sz="1200" b="1" dirty="0">
              <a:latin typeface="HGｺﾞｼｯｸM" pitchFamily="49" charset="-128"/>
              <a:ea typeface="HGｺﾞｼｯｸM" pitchFamily="49" charset="-128"/>
              <a:sym typeface="HGｺﾞｼｯｸM" pitchFamily="49" charset="-128"/>
            </a:endParaRPr>
          </a:p>
          <a:p>
            <a:pPr defTabSz="921532">
              <a:defRPr/>
            </a:pPr>
            <a:endParaRPr lang="ja-JP" altLang="en-US" b="1" dirty="0">
              <a:latin typeface="HGｺﾞｼｯｸM" pitchFamily="49" charset="-128"/>
              <a:ea typeface="HGｺﾞｼｯｸM" pitchFamily="49" charset="-128"/>
              <a:sym typeface="HGｺﾞｼｯｸM" pitchFamily="49"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BFED856-5640-4CD0-915F-119A0DAD37A3}" type="slidenum">
              <a:rPr lang="en-US" altLang="ja-JP" smtClean="0"/>
              <a:pPr>
                <a:defRPr/>
              </a:pPr>
              <a:t>7</a:t>
            </a:fld>
            <a:endParaRPr lang="en-US" altLang="ja-JP"/>
          </a:p>
        </p:txBody>
      </p:sp>
    </p:spTree>
    <p:extLst>
      <p:ext uri="{BB962C8B-B14F-4D97-AF65-F5344CB8AC3E}">
        <p14:creationId xmlns:p14="http://schemas.microsoft.com/office/powerpoint/2010/main" val="2432723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スライド イメージ プレースホルダ 1"/>
          <p:cNvSpPr>
            <a:spLocks noGrp="1" noRot="1" noChangeAspect="1" noTextEdit="1"/>
          </p:cNvSpPr>
          <p:nvPr>
            <p:ph type="sldImg"/>
          </p:nvPr>
        </p:nvSpPr>
        <p:spPr>
          <a:ln/>
        </p:spPr>
      </p:sp>
      <p:sp>
        <p:nvSpPr>
          <p:cNvPr id="4301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ja-JP" altLang="en-US">
              <a:latin typeface="Arial" pitchFamily="34" charset="0"/>
              <a:ea typeface="ＭＳ Ｐ明朝" pitchFamily="18" charset="-128"/>
            </a:endParaRPr>
          </a:p>
        </p:txBody>
      </p:sp>
      <p:sp>
        <p:nvSpPr>
          <p:cNvPr id="4301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32966">
              <a:spcBef>
                <a:spcPct val="30000"/>
              </a:spcBef>
              <a:defRPr kumimoji="1" sz="1200">
                <a:solidFill>
                  <a:schemeClr val="tx1"/>
                </a:solidFill>
                <a:latin typeface="Arial" pitchFamily="34" charset="0"/>
                <a:ea typeface="ＭＳ Ｐ明朝" pitchFamily="18" charset="-128"/>
              </a:defRPr>
            </a:lvl1pPr>
            <a:lvl2pPr marL="746452" indent="-286114" defTabSz="632966">
              <a:spcBef>
                <a:spcPct val="30000"/>
              </a:spcBef>
              <a:defRPr kumimoji="1" sz="1200">
                <a:solidFill>
                  <a:schemeClr val="tx1"/>
                </a:solidFill>
                <a:latin typeface="Arial" pitchFamily="34" charset="0"/>
                <a:ea typeface="ＭＳ Ｐ明朝" pitchFamily="18" charset="-128"/>
              </a:defRPr>
            </a:lvl2pPr>
            <a:lvl3pPr marL="1149249" indent="-228570" defTabSz="632966">
              <a:spcBef>
                <a:spcPct val="30000"/>
              </a:spcBef>
              <a:defRPr kumimoji="1" sz="1200">
                <a:solidFill>
                  <a:schemeClr val="tx1"/>
                </a:solidFill>
                <a:latin typeface="Arial" pitchFamily="34" charset="0"/>
                <a:ea typeface="ＭＳ Ｐ明朝" pitchFamily="18" charset="-128"/>
              </a:defRPr>
            </a:lvl3pPr>
            <a:lvl4pPr marL="1609588" indent="-228570" defTabSz="632966">
              <a:spcBef>
                <a:spcPct val="30000"/>
              </a:spcBef>
              <a:defRPr kumimoji="1" sz="1200">
                <a:solidFill>
                  <a:schemeClr val="tx1"/>
                </a:solidFill>
                <a:latin typeface="Arial" pitchFamily="34" charset="0"/>
                <a:ea typeface="ＭＳ Ｐ明朝" pitchFamily="18" charset="-128"/>
              </a:defRPr>
            </a:lvl4pPr>
            <a:lvl5pPr marL="2069926" indent="-228570" defTabSz="632966">
              <a:spcBef>
                <a:spcPct val="30000"/>
              </a:spcBef>
              <a:defRPr kumimoji="1" sz="1200">
                <a:solidFill>
                  <a:schemeClr val="tx1"/>
                </a:solidFill>
                <a:latin typeface="Arial" pitchFamily="34" charset="0"/>
                <a:ea typeface="ＭＳ Ｐ明朝" pitchFamily="18" charset="-128"/>
              </a:defRPr>
            </a:lvl5pPr>
            <a:lvl6pPr marL="2530265" indent="-228570" defTabSz="632966" eaLnBrk="0" fontAlgn="base" hangingPunct="0">
              <a:spcBef>
                <a:spcPct val="30000"/>
              </a:spcBef>
              <a:spcAft>
                <a:spcPct val="0"/>
              </a:spcAft>
              <a:defRPr kumimoji="1" sz="1200">
                <a:solidFill>
                  <a:schemeClr val="tx1"/>
                </a:solidFill>
                <a:latin typeface="Arial" pitchFamily="34" charset="0"/>
                <a:ea typeface="ＭＳ Ｐ明朝" pitchFamily="18" charset="-128"/>
              </a:defRPr>
            </a:lvl6pPr>
            <a:lvl7pPr marL="2990604" indent="-228570" defTabSz="632966" eaLnBrk="0" fontAlgn="base" hangingPunct="0">
              <a:spcBef>
                <a:spcPct val="30000"/>
              </a:spcBef>
              <a:spcAft>
                <a:spcPct val="0"/>
              </a:spcAft>
              <a:defRPr kumimoji="1" sz="1200">
                <a:solidFill>
                  <a:schemeClr val="tx1"/>
                </a:solidFill>
                <a:latin typeface="Arial" pitchFamily="34" charset="0"/>
                <a:ea typeface="ＭＳ Ｐ明朝" pitchFamily="18" charset="-128"/>
              </a:defRPr>
            </a:lvl7pPr>
            <a:lvl8pPr marL="3450942" indent="-228570" defTabSz="632966" eaLnBrk="0" fontAlgn="base" hangingPunct="0">
              <a:spcBef>
                <a:spcPct val="30000"/>
              </a:spcBef>
              <a:spcAft>
                <a:spcPct val="0"/>
              </a:spcAft>
              <a:defRPr kumimoji="1" sz="1200">
                <a:solidFill>
                  <a:schemeClr val="tx1"/>
                </a:solidFill>
                <a:latin typeface="Arial" pitchFamily="34" charset="0"/>
                <a:ea typeface="ＭＳ Ｐ明朝" pitchFamily="18" charset="-128"/>
              </a:defRPr>
            </a:lvl8pPr>
            <a:lvl9pPr marL="3911280" indent="-228570" defTabSz="632966" eaLnBrk="0" fontAlgn="base" hangingPunct="0">
              <a:spcBef>
                <a:spcPct val="30000"/>
              </a:spcBef>
              <a:spcAft>
                <a:spcPct val="0"/>
              </a:spcAft>
              <a:defRPr kumimoji="1" sz="1200">
                <a:solidFill>
                  <a:schemeClr val="tx1"/>
                </a:solidFill>
                <a:latin typeface="Arial" pitchFamily="34" charset="0"/>
                <a:ea typeface="ＭＳ Ｐ明朝" pitchFamily="18" charset="-128"/>
              </a:defRPr>
            </a:lvl9pPr>
          </a:lstStyle>
          <a:p>
            <a:pPr>
              <a:spcBef>
                <a:spcPct val="0"/>
              </a:spcBef>
            </a:pPr>
            <a:fld id="{2F218100-E4CA-4EB1-BD63-AADC01FAEC09}" type="slidenum">
              <a:rPr lang="ja-JP" altLang="en-US" sz="800">
                <a:latin typeface="Calibri" pitchFamily="34" charset="0"/>
                <a:ea typeface="ＭＳ Ｐゴシック" pitchFamily="50" charset="-128"/>
              </a:rPr>
              <a:pPr>
                <a:spcBef>
                  <a:spcPct val="0"/>
                </a:spcBef>
              </a:pPr>
              <a:t>8</a:t>
            </a:fld>
            <a:endParaRPr lang="ja-JP" altLang="en-US" sz="800" dirty="0">
              <a:latin typeface="Calibri" pitchFamily="34" charset="0"/>
              <a:ea typeface="ＭＳ Ｐゴシック" pitchFamily="50" charset="-128"/>
            </a:endParaRPr>
          </a:p>
        </p:txBody>
      </p:sp>
    </p:spTree>
    <p:extLst>
      <p:ext uri="{BB962C8B-B14F-4D97-AF65-F5344CB8AC3E}">
        <p14:creationId xmlns:p14="http://schemas.microsoft.com/office/powerpoint/2010/main" val="2344734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 1"/>
          <p:cNvSpPr>
            <a:spLocks noGrp="1" noRot="1" noChangeAspect="1" noTextEdit="1"/>
          </p:cNvSpPr>
          <p:nvPr>
            <p:ph type="sldImg"/>
          </p:nvPr>
        </p:nvSpPr>
        <p:spPr>
          <a:ln/>
        </p:spPr>
      </p:sp>
      <p:sp>
        <p:nvSpPr>
          <p:cNvPr id="4505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ja-JP" altLang="en-US">
              <a:latin typeface="Arial" pitchFamily="34" charset="0"/>
              <a:ea typeface="ＭＳ Ｐ明朝" pitchFamily="18" charset="-128"/>
            </a:endParaRPr>
          </a:p>
        </p:txBody>
      </p:sp>
      <p:sp>
        <p:nvSpPr>
          <p:cNvPr id="4506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32966">
              <a:spcBef>
                <a:spcPct val="30000"/>
              </a:spcBef>
              <a:defRPr kumimoji="1" sz="1200">
                <a:solidFill>
                  <a:schemeClr val="tx1"/>
                </a:solidFill>
                <a:latin typeface="Arial" pitchFamily="34" charset="0"/>
                <a:ea typeface="ＭＳ Ｐ明朝" pitchFamily="18" charset="-128"/>
              </a:defRPr>
            </a:lvl1pPr>
            <a:lvl2pPr marL="746452" indent="-286114" defTabSz="632966">
              <a:spcBef>
                <a:spcPct val="30000"/>
              </a:spcBef>
              <a:defRPr kumimoji="1" sz="1200">
                <a:solidFill>
                  <a:schemeClr val="tx1"/>
                </a:solidFill>
                <a:latin typeface="Arial" pitchFamily="34" charset="0"/>
                <a:ea typeface="ＭＳ Ｐ明朝" pitchFamily="18" charset="-128"/>
              </a:defRPr>
            </a:lvl2pPr>
            <a:lvl3pPr marL="1149249" indent="-228570" defTabSz="632966">
              <a:spcBef>
                <a:spcPct val="30000"/>
              </a:spcBef>
              <a:defRPr kumimoji="1" sz="1200">
                <a:solidFill>
                  <a:schemeClr val="tx1"/>
                </a:solidFill>
                <a:latin typeface="Arial" pitchFamily="34" charset="0"/>
                <a:ea typeface="ＭＳ Ｐ明朝" pitchFamily="18" charset="-128"/>
              </a:defRPr>
            </a:lvl3pPr>
            <a:lvl4pPr marL="1609588" indent="-228570" defTabSz="632966">
              <a:spcBef>
                <a:spcPct val="30000"/>
              </a:spcBef>
              <a:defRPr kumimoji="1" sz="1200">
                <a:solidFill>
                  <a:schemeClr val="tx1"/>
                </a:solidFill>
                <a:latin typeface="Arial" pitchFamily="34" charset="0"/>
                <a:ea typeface="ＭＳ Ｐ明朝" pitchFamily="18" charset="-128"/>
              </a:defRPr>
            </a:lvl4pPr>
            <a:lvl5pPr marL="2069926" indent="-228570" defTabSz="632966">
              <a:spcBef>
                <a:spcPct val="30000"/>
              </a:spcBef>
              <a:defRPr kumimoji="1" sz="1200">
                <a:solidFill>
                  <a:schemeClr val="tx1"/>
                </a:solidFill>
                <a:latin typeface="Arial" pitchFamily="34" charset="0"/>
                <a:ea typeface="ＭＳ Ｐ明朝" pitchFamily="18" charset="-128"/>
              </a:defRPr>
            </a:lvl5pPr>
            <a:lvl6pPr marL="2530265" indent="-228570" defTabSz="632966" eaLnBrk="0" fontAlgn="base" hangingPunct="0">
              <a:spcBef>
                <a:spcPct val="30000"/>
              </a:spcBef>
              <a:spcAft>
                <a:spcPct val="0"/>
              </a:spcAft>
              <a:defRPr kumimoji="1" sz="1200">
                <a:solidFill>
                  <a:schemeClr val="tx1"/>
                </a:solidFill>
                <a:latin typeface="Arial" pitchFamily="34" charset="0"/>
                <a:ea typeface="ＭＳ Ｐ明朝" pitchFamily="18" charset="-128"/>
              </a:defRPr>
            </a:lvl6pPr>
            <a:lvl7pPr marL="2990604" indent="-228570" defTabSz="632966" eaLnBrk="0" fontAlgn="base" hangingPunct="0">
              <a:spcBef>
                <a:spcPct val="30000"/>
              </a:spcBef>
              <a:spcAft>
                <a:spcPct val="0"/>
              </a:spcAft>
              <a:defRPr kumimoji="1" sz="1200">
                <a:solidFill>
                  <a:schemeClr val="tx1"/>
                </a:solidFill>
                <a:latin typeface="Arial" pitchFamily="34" charset="0"/>
                <a:ea typeface="ＭＳ Ｐ明朝" pitchFamily="18" charset="-128"/>
              </a:defRPr>
            </a:lvl7pPr>
            <a:lvl8pPr marL="3450942" indent="-228570" defTabSz="632966" eaLnBrk="0" fontAlgn="base" hangingPunct="0">
              <a:spcBef>
                <a:spcPct val="30000"/>
              </a:spcBef>
              <a:spcAft>
                <a:spcPct val="0"/>
              </a:spcAft>
              <a:defRPr kumimoji="1" sz="1200">
                <a:solidFill>
                  <a:schemeClr val="tx1"/>
                </a:solidFill>
                <a:latin typeface="Arial" pitchFamily="34" charset="0"/>
                <a:ea typeface="ＭＳ Ｐ明朝" pitchFamily="18" charset="-128"/>
              </a:defRPr>
            </a:lvl8pPr>
            <a:lvl9pPr marL="3911280" indent="-228570" defTabSz="632966" eaLnBrk="0" fontAlgn="base" hangingPunct="0">
              <a:spcBef>
                <a:spcPct val="30000"/>
              </a:spcBef>
              <a:spcAft>
                <a:spcPct val="0"/>
              </a:spcAft>
              <a:defRPr kumimoji="1" sz="1200">
                <a:solidFill>
                  <a:schemeClr val="tx1"/>
                </a:solidFill>
                <a:latin typeface="Arial" pitchFamily="34" charset="0"/>
                <a:ea typeface="ＭＳ Ｐ明朝" pitchFamily="18" charset="-128"/>
              </a:defRPr>
            </a:lvl9pPr>
          </a:lstStyle>
          <a:p>
            <a:pPr>
              <a:spcBef>
                <a:spcPct val="0"/>
              </a:spcBef>
            </a:pPr>
            <a:fld id="{8E4F3C43-B0FB-4C59-B098-B592080A25D8}" type="slidenum">
              <a:rPr lang="ja-JP" altLang="en-US" sz="800">
                <a:latin typeface="Calibri" pitchFamily="34" charset="0"/>
                <a:ea typeface="ＭＳ Ｐゴシック" pitchFamily="50" charset="-128"/>
              </a:rPr>
              <a:pPr>
                <a:spcBef>
                  <a:spcPct val="0"/>
                </a:spcBef>
              </a:pPr>
              <a:t>9</a:t>
            </a:fld>
            <a:endParaRPr lang="ja-JP" altLang="en-US" sz="800" dirty="0">
              <a:latin typeface="Calibri" pitchFamily="34" charset="0"/>
              <a:ea typeface="ＭＳ Ｐゴシック" pitchFamily="50" charset="-128"/>
            </a:endParaRPr>
          </a:p>
        </p:txBody>
      </p:sp>
    </p:spTree>
    <p:extLst>
      <p:ext uri="{BB962C8B-B14F-4D97-AF65-F5344CB8AC3E}">
        <p14:creationId xmlns:p14="http://schemas.microsoft.com/office/powerpoint/2010/main" val="5186378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0" name="直角三角形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タイトル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ja-JP" altLang="en-US"/>
              <a:t>マスター タイトルの書式設定</a:t>
            </a:r>
            <a:endParaRPr kumimoji="0" lang="en-US"/>
          </a:p>
        </p:txBody>
      </p:sp>
      <p:sp>
        <p:nvSpPr>
          <p:cNvPr id="17" name="サブタイトル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ja-JP" altLang="en-US"/>
              <a:t>マスター サブタイトルの書式設定</a:t>
            </a:r>
            <a:endParaRPr kumimoji="0" lang="en-US"/>
          </a:p>
        </p:txBody>
      </p:sp>
      <p:grpSp>
        <p:nvGrpSpPr>
          <p:cNvPr id="2" name="グループ化 1"/>
          <p:cNvGrpSpPr/>
          <p:nvPr/>
        </p:nvGrpSpPr>
        <p:grpSpPr>
          <a:xfrm>
            <a:off x="-3765" y="4953000"/>
            <a:ext cx="9147765" cy="1912088"/>
            <a:chOff x="-3765" y="4832896"/>
            <a:chExt cx="9147765" cy="2032192"/>
          </a:xfrm>
        </p:grpSpPr>
        <p:sp>
          <p:nvSpPr>
            <p:cNvPr id="7" name="フリーフォーム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フリーフォーム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フリーフォーム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直線コネクタ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日付プレースホルダー 29"/>
          <p:cNvSpPr>
            <a:spLocks noGrp="1"/>
          </p:cNvSpPr>
          <p:nvPr>
            <p:ph type="dt" sz="half" idx="10"/>
          </p:nvPr>
        </p:nvSpPr>
        <p:spPr/>
        <p:txBody>
          <a:bodyPr/>
          <a:lstStyle>
            <a:lvl1pPr>
              <a:defRPr>
                <a:solidFill>
                  <a:srgbClr val="FFFFFF"/>
                </a:solidFill>
              </a:defRPr>
            </a:lvl1pPr>
            <a:extLst/>
          </a:lstStyle>
          <a:p>
            <a:pPr>
              <a:defRPr/>
            </a:pPr>
            <a:fld id="{8D13B7AE-7895-427D-B858-1B51BF76F434}" type="datetime1">
              <a:rPr lang="ja-JP" altLang="en-US" smtClean="0"/>
              <a:pPr>
                <a:defRPr/>
              </a:pPr>
              <a:t>2024/10/1</a:t>
            </a:fld>
            <a:endParaRPr lang="en-US" altLang="ja-JP"/>
          </a:p>
        </p:txBody>
      </p:sp>
      <p:sp>
        <p:nvSpPr>
          <p:cNvPr id="19" name="フッター プレースホルダー 18"/>
          <p:cNvSpPr>
            <a:spLocks noGrp="1"/>
          </p:cNvSpPr>
          <p:nvPr>
            <p:ph type="ftr" sz="quarter" idx="11"/>
          </p:nvPr>
        </p:nvSpPr>
        <p:spPr/>
        <p:txBody>
          <a:bodyPr/>
          <a:lstStyle>
            <a:lvl1pPr>
              <a:defRPr>
                <a:solidFill>
                  <a:schemeClr val="accent1">
                    <a:tint val="20000"/>
                  </a:schemeClr>
                </a:solidFill>
              </a:defRPr>
            </a:lvl1pPr>
            <a:extLst/>
          </a:lstStyle>
          <a:p>
            <a:pPr>
              <a:defRPr/>
            </a:pPr>
            <a:endParaRPr lang="ja-JP" altLang="en-US"/>
          </a:p>
        </p:txBody>
      </p:sp>
      <p:sp>
        <p:nvSpPr>
          <p:cNvPr id="27" name="スライド番号プレースホルダー 26"/>
          <p:cNvSpPr>
            <a:spLocks noGrp="1"/>
          </p:cNvSpPr>
          <p:nvPr>
            <p:ph type="sldNum" sz="quarter" idx="12"/>
          </p:nvPr>
        </p:nvSpPr>
        <p:spPr/>
        <p:txBody>
          <a:bodyPr/>
          <a:lstStyle>
            <a:lvl1pPr>
              <a:defRPr>
                <a:solidFill>
                  <a:srgbClr val="FFFFFF"/>
                </a:solidFill>
              </a:defRPr>
            </a:lvl1pPr>
            <a:extLst/>
          </a:lstStyle>
          <a:p>
            <a:pPr>
              <a:defRPr/>
            </a:pPr>
            <a:fld id="{1AF62B93-F64C-4CF8-AB5A-871EF5468CA6}" type="slidenum">
              <a:rPr lang="ja-JP" altLang="en-US" smtClean="0"/>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1481329"/>
            <a:ext cx="8229600" cy="4386071"/>
          </a:xfrm>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p:txBody>
          <a:bodyPr/>
          <a:lstStyle/>
          <a:p>
            <a:pPr>
              <a:defRPr/>
            </a:pPr>
            <a:fld id="{188704B0-B89C-453E-BBA6-0923D6B27690}" type="datetime1">
              <a:rPr lang="ja-JP" altLang="en-US" smtClean="0"/>
              <a:pPr>
                <a:defRPr/>
              </a:pPr>
              <a:t>2024/10/1</a:t>
            </a:fld>
            <a:endParaRPr lang="en-US" altLang="ja-JP"/>
          </a:p>
        </p:txBody>
      </p:sp>
      <p:sp>
        <p:nvSpPr>
          <p:cNvPr id="5" name="フッター プレースホルダー 4"/>
          <p:cNvSpPr>
            <a:spLocks noGrp="1"/>
          </p:cNvSpPr>
          <p:nvPr>
            <p:ph type="ftr" sz="quarter" idx="11"/>
          </p:nvPr>
        </p:nvSpPr>
        <p:spPr/>
        <p:txBody>
          <a:bodyPr/>
          <a:lstStyle/>
          <a:p>
            <a:pPr>
              <a:defRPr/>
            </a:pPr>
            <a:endParaRPr lang="ja-JP" altLang="en-US"/>
          </a:p>
        </p:txBody>
      </p:sp>
      <p:sp>
        <p:nvSpPr>
          <p:cNvPr id="6" name="スライド番号プレースホルダー 5"/>
          <p:cNvSpPr>
            <a:spLocks noGrp="1"/>
          </p:cNvSpPr>
          <p:nvPr>
            <p:ph type="sldNum" sz="quarter" idx="12"/>
          </p:nvPr>
        </p:nvSpPr>
        <p:spPr/>
        <p:txBody>
          <a:bodyPr/>
          <a:lstStyle/>
          <a:p>
            <a:pPr>
              <a:defRPr/>
            </a:pPr>
            <a:fld id="{2E43FD7C-24CC-4FD1-8530-85551BB7C527}" type="slidenum">
              <a:rPr lang="ja-JP" altLang="en-US" smtClean="0"/>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844013" y="274640"/>
            <a:ext cx="1777470" cy="5592761"/>
          </a:xfrm>
        </p:spPr>
        <p:txBody>
          <a:bodyPr vert="eaVert"/>
          <a:lstStyle/>
          <a:p>
            <a:r>
              <a:rPr kumimoji="0" lang="ja-JP" altLang="en-US"/>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274641"/>
            <a:ext cx="6324600" cy="5592760"/>
          </a:xfrm>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p:txBody>
          <a:bodyPr/>
          <a:lstStyle/>
          <a:p>
            <a:pPr>
              <a:defRPr/>
            </a:pPr>
            <a:fld id="{456DFDF7-E985-4840-8FB8-5728AE743E3F}" type="datetime1">
              <a:rPr lang="ja-JP" altLang="en-US" smtClean="0"/>
              <a:pPr>
                <a:defRPr/>
              </a:pPr>
              <a:t>2024/10/1</a:t>
            </a:fld>
            <a:endParaRPr lang="en-US" altLang="ja-JP"/>
          </a:p>
        </p:txBody>
      </p:sp>
      <p:sp>
        <p:nvSpPr>
          <p:cNvPr id="5" name="フッター プレースホルダー 4"/>
          <p:cNvSpPr>
            <a:spLocks noGrp="1"/>
          </p:cNvSpPr>
          <p:nvPr>
            <p:ph type="ftr" sz="quarter" idx="11"/>
          </p:nvPr>
        </p:nvSpPr>
        <p:spPr/>
        <p:txBody>
          <a:bodyPr/>
          <a:lstStyle/>
          <a:p>
            <a:pPr>
              <a:defRPr/>
            </a:pPr>
            <a:endParaRPr lang="ja-JP" altLang="en-US"/>
          </a:p>
        </p:txBody>
      </p:sp>
      <p:sp>
        <p:nvSpPr>
          <p:cNvPr id="6" name="スライド番号プレースホルダー 5"/>
          <p:cNvSpPr>
            <a:spLocks noGrp="1"/>
          </p:cNvSpPr>
          <p:nvPr>
            <p:ph type="sldNum" sz="quarter" idx="12"/>
          </p:nvPr>
        </p:nvSpPr>
        <p:spPr/>
        <p:txBody>
          <a:bodyPr/>
          <a:lstStyle/>
          <a:p>
            <a:pPr>
              <a:defRPr/>
            </a:pPr>
            <a:fld id="{1F9967F6-8FBC-423A-848C-EF47A81FC913}" type="slidenum">
              <a:rPr lang="ja-JP" altLang="en-US" smtClean="0"/>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p:txBody>
          <a:bodyPr/>
          <a:lstStyle/>
          <a:p>
            <a:pPr>
              <a:defRPr/>
            </a:pPr>
            <a:fld id="{43FFE419-E21D-430C-A7A1-F779AC50E13E}" type="datetime1">
              <a:rPr lang="ja-JP" altLang="en-US" smtClean="0"/>
              <a:pPr>
                <a:defRPr/>
              </a:pPr>
              <a:t>2024/10/1</a:t>
            </a:fld>
            <a:endParaRPr lang="en-US" altLang="ja-JP"/>
          </a:p>
        </p:txBody>
      </p:sp>
      <p:sp>
        <p:nvSpPr>
          <p:cNvPr id="5" name="フッター プレースホルダー 4"/>
          <p:cNvSpPr>
            <a:spLocks noGrp="1"/>
          </p:cNvSpPr>
          <p:nvPr>
            <p:ph type="ftr" sz="quarter" idx="11"/>
          </p:nvPr>
        </p:nvSpPr>
        <p:spPr/>
        <p:txBody>
          <a:bodyPr/>
          <a:lstStyle/>
          <a:p>
            <a:pPr>
              <a:defRPr/>
            </a:pPr>
            <a:endParaRPr lang="ja-JP" altLang="en-US"/>
          </a:p>
        </p:txBody>
      </p:sp>
      <p:sp>
        <p:nvSpPr>
          <p:cNvPr id="6" name="スライド番号プレースホルダー 5"/>
          <p:cNvSpPr>
            <a:spLocks noGrp="1"/>
          </p:cNvSpPr>
          <p:nvPr>
            <p:ph type="sldNum" sz="quarter" idx="12"/>
          </p:nvPr>
        </p:nvSpPr>
        <p:spPr/>
        <p:txBody>
          <a:bodyPr/>
          <a:lstStyle/>
          <a:p>
            <a:pPr>
              <a:defRPr/>
            </a:pPr>
            <a:fld id="{2216A190-258A-4BF0-B492-6E4BEC405011}" type="slidenum">
              <a:rPr lang="ja-JP" altLang="en-US" smtClean="0"/>
              <a:pPr>
                <a:defRPr/>
              </a:pPr>
              <a:t>‹#›</a:t>
            </a:fld>
            <a:endParaRPr lang="en-US" altLang="ja-JP"/>
          </a:p>
        </p:txBody>
      </p:sp>
      <p:sp>
        <p:nvSpPr>
          <p:cNvPr id="7" name="タイトル 6"/>
          <p:cNvSpPr>
            <a:spLocks noGrp="1"/>
          </p:cNvSpPr>
          <p:nvPr>
            <p:ph type="title"/>
          </p:nvPr>
        </p:nvSpPr>
        <p:spPr/>
        <p:txBody>
          <a:bodyPr rtlCol="0"/>
          <a:lstStyle/>
          <a:p>
            <a:r>
              <a:rPr kumimoji="0" lang="ja-JP" altLang="en-US"/>
              <a:t>マスター タイトルの書式設定</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2">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ja-JP" altLang="en-US"/>
              <a:t>マスター タイトルの書式設定</a:t>
            </a:r>
            <a:endParaRPr kumimoji="0" lang="en-US"/>
          </a:p>
        </p:txBody>
      </p:sp>
      <p:sp>
        <p:nvSpPr>
          <p:cNvPr id="3" name="テキスト プレースホルダー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ja-JP" altLang="en-US"/>
              <a:t>マスター テキストの書式設定</a:t>
            </a:r>
          </a:p>
        </p:txBody>
      </p:sp>
      <p:sp>
        <p:nvSpPr>
          <p:cNvPr id="4" name="日付プレースホルダー 3"/>
          <p:cNvSpPr>
            <a:spLocks noGrp="1"/>
          </p:cNvSpPr>
          <p:nvPr>
            <p:ph type="dt" sz="half" idx="10"/>
          </p:nvPr>
        </p:nvSpPr>
        <p:spPr/>
        <p:txBody>
          <a:bodyPr/>
          <a:lstStyle/>
          <a:p>
            <a:pPr>
              <a:defRPr/>
            </a:pPr>
            <a:fld id="{AF1EED52-864F-4EB1-8119-17F9CBD27D03}" type="datetime1">
              <a:rPr lang="ja-JP" altLang="en-US" smtClean="0"/>
              <a:pPr>
                <a:defRPr/>
              </a:pPr>
              <a:t>2024/10/1</a:t>
            </a:fld>
            <a:endParaRPr lang="en-US" altLang="ja-JP"/>
          </a:p>
        </p:txBody>
      </p:sp>
      <p:sp>
        <p:nvSpPr>
          <p:cNvPr id="5" name="フッター プレースホルダー 4"/>
          <p:cNvSpPr>
            <a:spLocks noGrp="1"/>
          </p:cNvSpPr>
          <p:nvPr>
            <p:ph type="ftr" sz="quarter" idx="11"/>
          </p:nvPr>
        </p:nvSpPr>
        <p:spPr/>
        <p:txBody>
          <a:bodyPr/>
          <a:lstStyle/>
          <a:p>
            <a:pPr>
              <a:defRPr/>
            </a:pPr>
            <a:endParaRPr lang="ja-JP" altLang="en-US"/>
          </a:p>
        </p:txBody>
      </p:sp>
      <p:sp>
        <p:nvSpPr>
          <p:cNvPr id="6" name="スライド番号プレースホルダー 5"/>
          <p:cNvSpPr>
            <a:spLocks noGrp="1"/>
          </p:cNvSpPr>
          <p:nvPr>
            <p:ph type="sldNum" sz="quarter" idx="12"/>
          </p:nvPr>
        </p:nvSpPr>
        <p:spPr/>
        <p:txBody>
          <a:bodyPr/>
          <a:lstStyle/>
          <a:p>
            <a:pPr>
              <a:defRPr/>
            </a:pPr>
            <a:fld id="{3DF312F3-8494-4286-939D-457CE66C66E8}" type="slidenum">
              <a:rPr lang="ja-JP" altLang="en-US" smtClean="0"/>
              <a:pPr>
                <a:defRPr/>
              </a:pPr>
              <a:t>‹#›</a:t>
            </a:fld>
            <a:endParaRPr lang="en-US" altLang="ja-JP"/>
          </a:p>
        </p:txBody>
      </p:sp>
      <p:sp>
        <p:nvSpPr>
          <p:cNvPr id="7" name="山形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山形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bg>
      <p:bgRef idx="1002">
        <a:schemeClr val="bg1"/>
      </p:bgRef>
    </p:bg>
    <p:spTree>
      <p:nvGrpSpPr>
        <p:cNvPr id="1" name=""/>
        <p:cNvGrpSpPr/>
        <p:nvPr/>
      </p:nvGrpSpPr>
      <p:grpSpPr>
        <a:xfrm>
          <a:off x="0" y="0"/>
          <a:ext cx="0" cy="0"/>
          <a:chOff x="0" y="0"/>
          <a:chExt cx="0" cy="0"/>
        </a:xfrm>
      </p:grpSpPr>
      <p:sp>
        <p:nvSpPr>
          <p:cNvPr id="3" name="コンテンツ プレースホルダー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コンテンツ プレースホルダー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日付プレースホルダー 4"/>
          <p:cNvSpPr>
            <a:spLocks noGrp="1"/>
          </p:cNvSpPr>
          <p:nvPr>
            <p:ph type="dt" sz="half" idx="10"/>
          </p:nvPr>
        </p:nvSpPr>
        <p:spPr/>
        <p:txBody>
          <a:bodyPr/>
          <a:lstStyle/>
          <a:p>
            <a:pPr>
              <a:defRPr/>
            </a:pPr>
            <a:fld id="{5797AE0B-ACB3-4ACE-91CE-D93B5A264C0E}" type="datetime1">
              <a:rPr lang="ja-JP" altLang="en-US" smtClean="0"/>
              <a:pPr>
                <a:defRPr/>
              </a:pPr>
              <a:t>2024/10/1</a:t>
            </a:fld>
            <a:endParaRPr lang="en-US" altLang="ja-JP"/>
          </a:p>
        </p:txBody>
      </p:sp>
      <p:sp>
        <p:nvSpPr>
          <p:cNvPr id="6" name="フッター プレースホルダー 5"/>
          <p:cNvSpPr>
            <a:spLocks noGrp="1"/>
          </p:cNvSpPr>
          <p:nvPr>
            <p:ph type="ftr" sz="quarter" idx="11"/>
          </p:nvPr>
        </p:nvSpPr>
        <p:spPr/>
        <p:txBody>
          <a:bodyPr/>
          <a:lstStyle/>
          <a:p>
            <a:pPr>
              <a:defRPr/>
            </a:pPr>
            <a:endParaRPr lang="ja-JP" altLang="en-US"/>
          </a:p>
        </p:txBody>
      </p:sp>
      <p:sp>
        <p:nvSpPr>
          <p:cNvPr id="7" name="スライド番号プレースホルダー 6"/>
          <p:cNvSpPr>
            <a:spLocks noGrp="1"/>
          </p:cNvSpPr>
          <p:nvPr>
            <p:ph type="sldNum" sz="quarter" idx="12"/>
          </p:nvPr>
        </p:nvSpPr>
        <p:spPr/>
        <p:txBody>
          <a:bodyPr/>
          <a:lstStyle/>
          <a:p>
            <a:pPr>
              <a:defRPr/>
            </a:pPr>
            <a:fld id="{89F694A0-6640-4771-BB1E-0FD22065C77B}" type="slidenum">
              <a:rPr lang="ja-JP" altLang="en-US" smtClean="0"/>
              <a:pPr>
                <a:defRPr/>
              </a:pPr>
              <a:t>‹#›</a:t>
            </a:fld>
            <a:endParaRPr lang="en-US" altLang="ja-JP"/>
          </a:p>
        </p:txBody>
      </p:sp>
      <p:sp>
        <p:nvSpPr>
          <p:cNvPr id="8" name="タイトル 7"/>
          <p:cNvSpPr>
            <a:spLocks noGrp="1"/>
          </p:cNvSpPr>
          <p:nvPr>
            <p:ph type="title"/>
          </p:nvPr>
        </p:nvSpPr>
        <p:spPr/>
        <p:txBody>
          <a:bodyPr rtlCol="0"/>
          <a:lstStyle/>
          <a:p>
            <a:r>
              <a:rPr kumimoji="0" lang="ja-JP" altLang="en-US"/>
              <a:t>マスター タイトルの書式設定</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bg>
      <p:bgRef idx="1003">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8229600" cy="1143000"/>
          </a:xfrm>
        </p:spPr>
        <p:txBody>
          <a:bodyPr anchor="ctr"/>
          <a:lstStyle>
            <a:lvl1pPr>
              <a:defRPr/>
            </a:lvl1pPr>
            <a:extLst/>
          </a:lstStyle>
          <a:p>
            <a:r>
              <a:rPr kumimoji="0" lang="ja-JP" altLang="en-US"/>
              <a:t>マスター タイトルの書式設定</a:t>
            </a:r>
            <a:endParaRPr kumimoji="0" lang="en-US"/>
          </a:p>
        </p:txBody>
      </p:sp>
      <p:sp>
        <p:nvSpPr>
          <p:cNvPr id="3" name="テキスト プレースホルダー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ja-JP" altLang="en-US"/>
              <a:t>マスター テキストの書式設定</a:t>
            </a:r>
          </a:p>
        </p:txBody>
      </p:sp>
      <p:sp>
        <p:nvSpPr>
          <p:cNvPr id="4" name="テキスト プレースホルダー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ja-JP" altLang="en-US"/>
              <a:t>マスター テキストの書式設定</a:t>
            </a:r>
          </a:p>
        </p:txBody>
      </p:sp>
      <p:sp>
        <p:nvSpPr>
          <p:cNvPr id="5" name="コンテンツ プレースホルダー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6" name="コンテンツ プレースホルダー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7" name="日付プレースホルダー 6"/>
          <p:cNvSpPr>
            <a:spLocks noGrp="1"/>
          </p:cNvSpPr>
          <p:nvPr>
            <p:ph type="dt" sz="half" idx="10"/>
          </p:nvPr>
        </p:nvSpPr>
        <p:spPr/>
        <p:txBody>
          <a:bodyPr/>
          <a:lstStyle/>
          <a:p>
            <a:pPr>
              <a:defRPr/>
            </a:pPr>
            <a:fld id="{9D45A056-1AAE-4934-A7DB-EBAF32306AC8}" type="datetime1">
              <a:rPr lang="ja-JP" altLang="en-US" smtClean="0"/>
              <a:pPr>
                <a:defRPr/>
              </a:pPr>
              <a:t>2024/10/1</a:t>
            </a:fld>
            <a:endParaRPr lang="en-US" altLang="ja-JP"/>
          </a:p>
        </p:txBody>
      </p:sp>
      <p:sp>
        <p:nvSpPr>
          <p:cNvPr id="8" name="フッター プレースホルダー 7"/>
          <p:cNvSpPr>
            <a:spLocks noGrp="1"/>
          </p:cNvSpPr>
          <p:nvPr>
            <p:ph type="ftr" sz="quarter" idx="11"/>
          </p:nvPr>
        </p:nvSpPr>
        <p:spPr/>
        <p:txBody>
          <a:bodyPr/>
          <a:lstStyle/>
          <a:p>
            <a:pPr>
              <a:defRPr/>
            </a:pPr>
            <a:endParaRPr lang="ja-JP" altLang="en-US"/>
          </a:p>
        </p:txBody>
      </p:sp>
      <p:sp>
        <p:nvSpPr>
          <p:cNvPr id="9" name="スライド番号プレースホルダー 8"/>
          <p:cNvSpPr>
            <a:spLocks noGrp="1"/>
          </p:cNvSpPr>
          <p:nvPr>
            <p:ph type="sldNum" sz="quarter" idx="12"/>
          </p:nvPr>
        </p:nvSpPr>
        <p:spPr/>
        <p:txBody>
          <a:bodyPr/>
          <a:lstStyle/>
          <a:p>
            <a:pPr>
              <a:defRPr/>
            </a:pPr>
            <a:fld id="{AE285F30-1714-4120-91B7-95EB055F56B3}" type="slidenum">
              <a:rPr lang="ja-JP" altLang="en-US" smtClean="0"/>
              <a:pPr>
                <a:defRPr/>
              </a:pPr>
              <a:t>‹#›</a:t>
            </a:fld>
            <a:endParaRPr lang="en-US" altLang="ja-JP"/>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bg>
      <p:bgRef idx="1002">
        <a:schemeClr val="bg1"/>
      </p:bgRef>
    </p:bg>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pPr>
              <a:defRPr/>
            </a:pPr>
            <a:fld id="{DCB0865A-1124-4F80-8D43-00F2F7D5B1EF}" type="datetime1">
              <a:rPr lang="ja-JP" altLang="en-US" smtClean="0"/>
              <a:pPr>
                <a:defRPr/>
              </a:pPr>
              <a:t>2024/10/1</a:t>
            </a:fld>
            <a:endParaRPr lang="en-US" altLang="ja-JP"/>
          </a:p>
        </p:txBody>
      </p:sp>
      <p:sp>
        <p:nvSpPr>
          <p:cNvPr id="4" name="フッター プレースホルダー 3"/>
          <p:cNvSpPr>
            <a:spLocks noGrp="1"/>
          </p:cNvSpPr>
          <p:nvPr>
            <p:ph type="ftr" sz="quarter" idx="11"/>
          </p:nvPr>
        </p:nvSpPr>
        <p:spPr/>
        <p:txBody>
          <a:bodyPr/>
          <a:lstStyle/>
          <a:p>
            <a:pPr>
              <a:defRPr/>
            </a:pPr>
            <a:endParaRPr lang="ja-JP" altLang="en-US"/>
          </a:p>
        </p:txBody>
      </p:sp>
      <p:sp>
        <p:nvSpPr>
          <p:cNvPr id="5" name="スライド番号プレースホルダー 4"/>
          <p:cNvSpPr>
            <a:spLocks noGrp="1"/>
          </p:cNvSpPr>
          <p:nvPr>
            <p:ph type="sldNum" sz="quarter" idx="12"/>
          </p:nvPr>
        </p:nvSpPr>
        <p:spPr/>
        <p:txBody>
          <a:bodyPr/>
          <a:lstStyle/>
          <a:p>
            <a:pPr>
              <a:defRPr/>
            </a:pPr>
            <a:fld id="{1311602C-4339-4971-AA82-94736E61C3EF}" type="slidenum">
              <a:rPr lang="ja-JP" altLang="en-US" smtClean="0"/>
              <a:pPr>
                <a:defRPr/>
              </a:pPr>
              <a:t>‹#›</a:t>
            </a:fld>
            <a:endParaRPr lang="en-US" altLang="ja-JP"/>
          </a:p>
        </p:txBody>
      </p:sp>
      <p:sp>
        <p:nvSpPr>
          <p:cNvPr id="6" name="タイトル 5"/>
          <p:cNvSpPr>
            <a:spLocks noGrp="1"/>
          </p:cNvSpPr>
          <p:nvPr>
            <p:ph type="title"/>
          </p:nvPr>
        </p:nvSpPr>
        <p:spPr/>
        <p:txBody>
          <a:bodyPr rtlCol="0"/>
          <a:lstStyle/>
          <a:p>
            <a:r>
              <a:rPr kumimoji="0" lang="ja-JP" altLang="en-US"/>
              <a:t>マスター タイトルの書式設定</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BC8164CC-A539-47AA-8DDF-A0AF48E753D7}" type="datetime1">
              <a:rPr lang="ja-JP" altLang="en-US" smtClean="0"/>
              <a:pPr>
                <a:defRPr/>
              </a:pPr>
              <a:t>2024/10/1</a:t>
            </a:fld>
            <a:endParaRPr lang="en-US" altLang="ja-JP"/>
          </a:p>
        </p:txBody>
      </p:sp>
      <p:sp>
        <p:nvSpPr>
          <p:cNvPr id="3" name="フッター プレースホルダー 2"/>
          <p:cNvSpPr>
            <a:spLocks noGrp="1"/>
          </p:cNvSpPr>
          <p:nvPr>
            <p:ph type="ftr" sz="quarter" idx="11"/>
          </p:nvPr>
        </p:nvSpPr>
        <p:spPr/>
        <p:txBody>
          <a:bodyPr/>
          <a:lstStyle/>
          <a:p>
            <a:pPr>
              <a:defRPr/>
            </a:pPr>
            <a:endParaRPr lang="ja-JP" altLang="en-US"/>
          </a:p>
        </p:txBody>
      </p:sp>
      <p:sp>
        <p:nvSpPr>
          <p:cNvPr id="4" name="スライド番号プレースホルダー 3"/>
          <p:cNvSpPr>
            <a:spLocks noGrp="1"/>
          </p:cNvSpPr>
          <p:nvPr>
            <p:ph type="sldNum" sz="quarter" idx="12"/>
          </p:nvPr>
        </p:nvSpPr>
        <p:spPr/>
        <p:txBody>
          <a:bodyPr/>
          <a:lstStyle/>
          <a:p>
            <a:pPr>
              <a:defRPr/>
            </a:pPr>
            <a:fld id="{F17E8D1B-9A71-4202-B3F0-348051FC76EA}" type="slidenum">
              <a:rPr lang="ja-JP" altLang="en-US" smtClean="0"/>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bg>
      <p:bgRef idx="1003">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ja-JP" altLang="en-US"/>
              <a:t>マスター タイトルの書式設定</a:t>
            </a:r>
            <a:endParaRPr kumimoji="0" lang="en-US"/>
          </a:p>
        </p:txBody>
      </p:sp>
      <p:sp>
        <p:nvSpPr>
          <p:cNvPr id="3" name="テキスト プレースホルダー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ja-JP" altLang="en-US"/>
              <a:t>マスター テキストの書式設定</a:t>
            </a:r>
          </a:p>
        </p:txBody>
      </p:sp>
      <p:sp>
        <p:nvSpPr>
          <p:cNvPr id="4" name="コンテンツ プレースホルダー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日付プレースホルダー 4"/>
          <p:cNvSpPr>
            <a:spLocks noGrp="1"/>
          </p:cNvSpPr>
          <p:nvPr>
            <p:ph type="dt" sz="half" idx="10"/>
          </p:nvPr>
        </p:nvSpPr>
        <p:spPr>
          <a:xfrm>
            <a:off x="6727032" y="6407944"/>
            <a:ext cx="1920240" cy="365760"/>
          </a:xfrm>
        </p:spPr>
        <p:txBody>
          <a:bodyPr/>
          <a:lstStyle/>
          <a:p>
            <a:pPr>
              <a:defRPr/>
            </a:pPr>
            <a:fld id="{ABECD49F-DF8C-4D9B-898A-953AF03F20FF}" type="datetime1">
              <a:rPr lang="ja-JP" altLang="en-US" smtClean="0"/>
              <a:pPr>
                <a:defRPr/>
              </a:pPr>
              <a:t>2024/10/1</a:t>
            </a:fld>
            <a:endParaRPr lang="en-US" altLang="ja-JP"/>
          </a:p>
        </p:txBody>
      </p:sp>
      <p:sp>
        <p:nvSpPr>
          <p:cNvPr id="6" name="フッター プレースホルダー 5"/>
          <p:cNvSpPr>
            <a:spLocks noGrp="1"/>
          </p:cNvSpPr>
          <p:nvPr>
            <p:ph type="ftr" sz="quarter" idx="11"/>
          </p:nvPr>
        </p:nvSpPr>
        <p:spPr/>
        <p:txBody>
          <a:bodyPr/>
          <a:lstStyle/>
          <a:p>
            <a:pPr>
              <a:defRPr/>
            </a:pPr>
            <a:endParaRPr lang="ja-JP" altLang="en-US"/>
          </a:p>
        </p:txBody>
      </p:sp>
      <p:sp>
        <p:nvSpPr>
          <p:cNvPr id="7" name="スライド番号プレースホルダー 6"/>
          <p:cNvSpPr>
            <a:spLocks noGrp="1"/>
          </p:cNvSpPr>
          <p:nvPr>
            <p:ph type="sldNum" sz="quarter" idx="12"/>
          </p:nvPr>
        </p:nvSpPr>
        <p:spPr/>
        <p:txBody>
          <a:bodyPr/>
          <a:lstStyle/>
          <a:p>
            <a:pPr>
              <a:defRPr/>
            </a:pPr>
            <a:fld id="{2033E570-50D6-4C5D-ACD1-8D892C77F7B7}" type="slidenum">
              <a:rPr lang="ja-JP" altLang="en-US" smtClean="0"/>
              <a:pPr>
                <a:defRPr/>
              </a:pPr>
              <a:t>‹#›</a:t>
            </a:fld>
            <a:endParaRPr lang="en-US" altLang="ja-JP"/>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bg>
      <p:bgRef idx="1002">
        <a:schemeClr val="bg1"/>
      </p:bgRef>
    </p:bg>
    <p:spTree>
      <p:nvGrpSpPr>
        <p:cNvPr id="1" name=""/>
        <p:cNvGrpSpPr/>
        <p:nvPr/>
      </p:nvGrpSpPr>
      <p:grpSpPr>
        <a:xfrm>
          <a:off x="0" y="0"/>
          <a:ext cx="0" cy="0"/>
          <a:chOff x="0" y="0"/>
          <a:chExt cx="0" cy="0"/>
        </a:xfrm>
      </p:grpSpPr>
      <p:sp>
        <p:nvSpPr>
          <p:cNvPr id="4" name="テキスト プレースホルダー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ja-JP" altLang="en-US"/>
              <a:t>マスター テキストの書式設定</a:t>
            </a:r>
          </a:p>
        </p:txBody>
      </p:sp>
      <p:sp>
        <p:nvSpPr>
          <p:cNvPr id="3" name="図プレースホルダー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ja-JP" altLang="en-US"/>
              <a:t>アイコンをクリックして図を追加</a:t>
            </a:r>
            <a:endParaRPr kumimoji="0" lang="en-US" dirty="0"/>
          </a:p>
        </p:txBody>
      </p:sp>
      <p:sp>
        <p:nvSpPr>
          <p:cNvPr id="5" name="日付プレースホルダー 4"/>
          <p:cNvSpPr>
            <a:spLocks noGrp="1"/>
          </p:cNvSpPr>
          <p:nvPr>
            <p:ph type="dt" sz="half" idx="10"/>
          </p:nvPr>
        </p:nvSpPr>
        <p:spPr/>
        <p:txBody>
          <a:bodyPr/>
          <a:lstStyle>
            <a:lvl1pPr>
              <a:defRPr>
                <a:solidFill>
                  <a:schemeClr val="tx1"/>
                </a:solidFill>
              </a:defRPr>
            </a:lvl1pPr>
            <a:extLst/>
          </a:lstStyle>
          <a:p>
            <a:pPr>
              <a:defRPr/>
            </a:pPr>
            <a:fld id="{3FF80387-A086-413E-9403-62B9E11FF14E}" type="datetime1">
              <a:rPr lang="ja-JP" altLang="en-US" smtClean="0"/>
              <a:pPr>
                <a:defRPr/>
              </a:pPr>
              <a:t>2024/10/1</a:t>
            </a:fld>
            <a:endParaRPr lang="en-US" altLang="ja-JP"/>
          </a:p>
        </p:txBody>
      </p:sp>
      <p:sp>
        <p:nvSpPr>
          <p:cNvPr id="6" name="フッター プレースホルダー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ja-JP" altLang="en-US"/>
          </a:p>
        </p:txBody>
      </p:sp>
      <p:sp>
        <p:nvSpPr>
          <p:cNvPr id="7" name="スライド番号プレースホルダー 6"/>
          <p:cNvSpPr>
            <a:spLocks noGrp="1"/>
          </p:cNvSpPr>
          <p:nvPr>
            <p:ph type="sldNum" sz="quarter" idx="12"/>
          </p:nvPr>
        </p:nvSpPr>
        <p:spPr/>
        <p:txBody>
          <a:bodyPr/>
          <a:lstStyle>
            <a:lvl1pPr>
              <a:defRPr>
                <a:solidFill>
                  <a:schemeClr val="tx1"/>
                </a:solidFill>
              </a:defRPr>
            </a:lvl1pPr>
            <a:extLst/>
          </a:lstStyle>
          <a:p>
            <a:pPr>
              <a:defRPr/>
            </a:pPr>
            <a:fld id="{C6CB11C8-B517-4893-B715-197B0FFB767B}" type="slidenum">
              <a:rPr lang="ja-JP" altLang="en-US" smtClean="0"/>
              <a:pPr>
                <a:defRPr/>
              </a:pPr>
              <a:t>‹#›</a:t>
            </a:fld>
            <a:endParaRPr lang="en-US" altLang="ja-JP"/>
          </a:p>
        </p:txBody>
      </p:sp>
      <p:sp>
        <p:nvSpPr>
          <p:cNvPr id="2" name="タイトル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ja-JP" altLang="en-US"/>
              <a:t>マスター タイトルの書式設定</a:t>
            </a:r>
            <a:endParaRPr kumimoji="0" lang="en-US"/>
          </a:p>
        </p:txBody>
      </p:sp>
      <p:sp>
        <p:nvSpPr>
          <p:cNvPr id="8" name="フリーフォーム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フリーフォーム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直角三角形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直線コネクタ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山形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山形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フリーフォーム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フリーフォーム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直角三角形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直線コネクタ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タイトル プレースホルダー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ja-JP" altLang="en-US"/>
              <a:t>マスター タイトルの書式設定</a:t>
            </a:r>
            <a:endParaRPr kumimoji="0" lang="en-US"/>
          </a:p>
        </p:txBody>
      </p:sp>
      <p:sp>
        <p:nvSpPr>
          <p:cNvPr id="30" name="テキスト プレースホルダー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ja-JP" altLang="en-US"/>
              <a:t>マスター テキストの書式設定</a:t>
            </a:r>
          </a:p>
          <a:p>
            <a:pPr lvl="1" eaLnBrk="1" latinLnBrk="0" hangingPunct="1"/>
            <a:r>
              <a:rPr kumimoji="0" lang="ja-JP" altLang="en-US"/>
              <a:t>第 </a:t>
            </a:r>
            <a:r>
              <a:rPr kumimoji="0" lang="en-US" altLang="ja-JP"/>
              <a:t>2 </a:t>
            </a:r>
            <a:r>
              <a:rPr kumimoji="0" lang="ja-JP" altLang="en-US"/>
              <a:t>レベル</a:t>
            </a:r>
          </a:p>
          <a:p>
            <a:pPr lvl="2" eaLnBrk="1" latinLnBrk="0" hangingPunct="1"/>
            <a:r>
              <a:rPr kumimoji="0" lang="ja-JP" altLang="en-US"/>
              <a:t>第 </a:t>
            </a:r>
            <a:r>
              <a:rPr kumimoji="0" lang="en-US" altLang="ja-JP"/>
              <a:t>3 </a:t>
            </a:r>
            <a:r>
              <a:rPr kumimoji="0" lang="ja-JP" altLang="en-US"/>
              <a:t>レベル</a:t>
            </a:r>
          </a:p>
          <a:p>
            <a:pPr lvl="3" eaLnBrk="1" latinLnBrk="0" hangingPunct="1"/>
            <a:r>
              <a:rPr kumimoji="0" lang="ja-JP" altLang="en-US"/>
              <a:t>第 </a:t>
            </a:r>
            <a:r>
              <a:rPr kumimoji="0" lang="en-US" altLang="ja-JP"/>
              <a:t>4 </a:t>
            </a:r>
            <a:r>
              <a:rPr kumimoji="0" lang="ja-JP" altLang="en-US"/>
              <a:t>レベル</a:t>
            </a:r>
          </a:p>
          <a:p>
            <a:pPr lvl="4" eaLnBrk="1" latinLnBrk="0" hangingPunct="1"/>
            <a:r>
              <a:rPr kumimoji="0" lang="ja-JP" altLang="en-US"/>
              <a:t>第 </a:t>
            </a:r>
            <a:r>
              <a:rPr kumimoji="0" lang="en-US" altLang="ja-JP"/>
              <a:t>5 </a:t>
            </a:r>
            <a:r>
              <a:rPr kumimoji="0" lang="ja-JP" altLang="en-US"/>
              <a:t>レベル</a:t>
            </a:r>
            <a:endParaRPr kumimoji="0" lang="en-US"/>
          </a:p>
        </p:txBody>
      </p:sp>
      <p:sp>
        <p:nvSpPr>
          <p:cNvPr id="10" name="日付プレースホルダー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fld id="{5445B310-4D7D-4904-A1DF-8721B15E9F97}" type="datetime1">
              <a:rPr lang="ja-JP" altLang="en-US" smtClean="0"/>
              <a:pPr>
                <a:defRPr/>
              </a:pPr>
              <a:t>2024/10/1</a:t>
            </a:fld>
            <a:endParaRPr lang="en-US" altLang="ja-JP"/>
          </a:p>
        </p:txBody>
      </p:sp>
      <p:sp>
        <p:nvSpPr>
          <p:cNvPr id="22" name="フッター プレースホルダー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ja-JP" altLang="en-US"/>
          </a:p>
        </p:txBody>
      </p:sp>
      <p:sp>
        <p:nvSpPr>
          <p:cNvPr id="18" name="スライド番号プレースホルダー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FC6217BE-B5D1-437B-BA58-5575951B947A}" type="slidenum">
              <a:rPr lang="ja-JP" altLang="en-US" smtClean="0"/>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4764" r:id="rId1"/>
    <p:sldLayoutId id="2147484765" r:id="rId2"/>
    <p:sldLayoutId id="2147484766" r:id="rId3"/>
    <p:sldLayoutId id="2147484767" r:id="rId4"/>
    <p:sldLayoutId id="2147484768" r:id="rId5"/>
    <p:sldLayoutId id="2147484769" r:id="rId6"/>
    <p:sldLayoutId id="2147484770" r:id="rId7"/>
    <p:sldLayoutId id="2147484771" r:id="rId8"/>
    <p:sldLayoutId id="2147484772" r:id="rId9"/>
    <p:sldLayoutId id="2147484773" r:id="rId10"/>
    <p:sldLayoutId id="2147484774" r:id="rId11"/>
  </p:sldLayoutIdLst>
  <p:hf hdr="0" ftr="0" dt="0"/>
  <p:txStyles>
    <p:titleStyle>
      <a:lvl1pPr algn="l" rtl="0" eaLnBrk="1" latinLnBrk="0" hangingPunct="1">
        <a:spcBef>
          <a:spcPct val="0"/>
        </a:spcBef>
        <a:buNone/>
        <a:defRPr kumimoji="1"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1"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1"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1"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1"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1"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1"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1" sz="1600" kern="1200" baseline="0">
          <a:solidFill>
            <a:schemeClr val="tx1"/>
          </a:solidFill>
          <a:latin typeface="+mn-lt"/>
          <a:ea typeface="+mn-ea"/>
          <a:cs typeface="+mn-cs"/>
        </a:defRPr>
      </a:lvl9pPr>
      <a:extLst/>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p:cNvSpPr>
            <a:spLocks noGrp="1"/>
          </p:cNvSpPr>
          <p:nvPr>
            <p:ph type="ctrTitle"/>
          </p:nvPr>
        </p:nvSpPr>
        <p:spPr>
          <a:xfrm>
            <a:off x="0" y="1340768"/>
            <a:ext cx="9144000" cy="864096"/>
          </a:xfrm>
        </p:spPr>
        <p:txBody>
          <a:bodyPr>
            <a:noAutofit/>
          </a:bodyPr>
          <a:lstStyle/>
          <a:p>
            <a:pPr algn="ctr">
              <a:defRPr/>
            </a:pPr>
            <a:r>
              <a:rPr lang="ja-JP" altLang="en-US" dirty="0">
                <a:solidFill>
                  <a:srgbClr val="993300"/>
                </a:solidFill>
                <a:effectLst>
                  <a:outerShdw blurRad="38100" dist="38100" dir="2700000" algn="tl">
                    <a:srgbClr val="000000"/>
                  </a:outerShdw>
                </a:effectLst>
                <a:latin typeface="HGP創英角ｺﾞｼｯｸUB" pitchFamily="50" charset="-128"/>
                <a:ea typeface="HGP創英角ｺﾞｼｯｸUB" pitchFamily="50" charset="-128"/>
              </a:rPr>
              <a:t>公共調達の課題</a:t>
            </a:r>
            <a:endParaRPr lang="ja-JP" altLang="en-US" dirty="0">
              <a:solidFill>
                <a:srgbClr val="993300"/>
              </a:solidFill>
            </a:endParaRPr>
          </a:p>
        </p:txBody>
      </p:sp>
      <p:sp>
        <p:nvSpPr>
          <p:cNvPr id="2" name="スライド番号プレースホルダー 1"/>
          <p:cNvSpPr>
            <a:spLocks noGrp="1"/>
          </p:cNvSpPr>
          <p:nvPr>
            <p:ph type="sldNum" sz="quarter" idx="12"/>
          </p:nvPr>
        </p:nvSpPr>
        <p:spPr/>
        <p:txBody>
          <a:bodyPr/>
          <a:lstStyle>
            <a:lvl1pPr eaLnBrk="0" hangingPunct="0">
              <a:defRPr kumimoji="1">
                <a:solidFill>
                  <a:schemeClr val="tx1"/>
                </a:solidFill>
                <a:latin typeface="Gill Sans MT"/>
                <a:ea typeface="ＭＳ Ｐゴシック" panose="020B0600070205080204" pitchFamily="50" charset="-128"/>
              </a:defRPr>
            </a:lvl1pPr>
            <a:lvl2pPr marL="742950" indent="-285750" eaLnBrk="0" hangingPunct="0">
              <a:defRPr kumimoji="1">
                <a:solidFill>
                  <a:schemeClr val="tx1"/>
                </a:solidFill>
                <a:latin typeface="Gill Sans MT"/>
                <a:ea typeface="ＭＳ Ｐゴシック" panose="020B0600070205080204" pitchFamily="50" charset="-128"/>
              </a:defRPr>
            </a:lvl2pPr>
            <a:lvl3pPr marL="1143000" indent="-228600" eaLnBrk="0" hangingPunct="0">
              <a:defRPr kumimoji="1">
                <a:solidFill>
                  <a:schemeClr val="tx1"/>
                </a:solidFill>
                <a:latin typeface="Gill Sans MT"/>
                <a:ea typeface="ＭＳ Ｐゴシック" panose="020B0600070205080204" pitchFamily="50" charset="-128"/>
              </a:defRPr>
            </a:lvl3pPr>
            <a:lvl4pPr marL="1600200" indent="-228600" eaLnBrk="0" hangingPunct="0">
              <a:defRPr kumimoji="1">
                <a:solidFill>
                  <a:schemeClr val="tx1"/>
                </a:solidFill>
                <a:latin typeface="Gill Sans MT"/>
                <a:ea typeface="ＭＳ Ｐゴシック" panose="020B0600070205080204" pitchFamily="50" charset="-128"/>
              </a:defRPr>
            </a:lvl4pPr>
            <a:lvl5pPr marL="2057400" indent="-228600" eaLnBrk="0" hangingPunct="0">
              <a:defRPr kumimoji="1">
                <a:solidFill>
                  <a:schemeClr val="tx1"/>
                </a:solidFill>
                <a:latin typeface="Gill Sans MT"/>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Gill Sans MT"/>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Gill Sans MT"/>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Gill Sans MT"/>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Gill Sans MT"/>
                <a:ea typeface="ＭＳ Ｐゴシック" panose="020B0600070205080204" pitchFamily="50" charset="-128"/>
              </a:defRPr>
            </a:lvl9pPr>
          </a:lstStyle>
          <a:p>
            <a:pPr eaLnBrk="1" hangingPunct="1"/>
            <a:fld id="{307369C1-C316-4090-9431-6B7502F64CEF}" type="slidenum">
              <a:rPr kumimoji="0" lang="ja-JP" altLang="en-US">
                <a:solidFill>
                  <a:srgbClr val="B5A788"/>
                </a:solidFill>
                <a:ea typeface="HGｺﾞｼｯｸE" panose="020B0909000000000000" pitchFamily="49" charset="-128"/>
              </a:rPr>
              <a:pPr eaLnBrk="1" hangingPunct="1"/>
              <a:t>1</a:t>
            </a:fld>
            <a:endParaRPr kumimoji="0" lang="en-US" altLang="ja-JP" dirty="0">
              <a:solidFill>
                <a:srgbClr val="B5A788"/>
              </a:solidFill>
              <a:ea typeface="HGｺﾞｼｯｸE" panose="020B0909000000000000" pitchFamily="49" charset="-128"/>
            </a:endParaRPr>
          </a:p>
        </p:txBody>
      </p:sp>
      <p:sp>
        <p:nvSpPr>
          <p:cNvPr id="8" name="Rectangle 3"/>
          <p:cNvSpPr txBox="1">
            <a:spLocks noChangeArrowheads="1"/>
          </p:cNvSpPr>
          <p:nvPr/>
        </p:nvSpPr>
        <p:spPr>
          <a:xfrm>
            <a:off x="1331640" y="3789040"/>
            <a:ext cx="5621936" cy="646331"/>
          </a:xfrm>
          <a:prstGeom prst="rect">
            <a:avLst/>
          </a:prstGeom>
        </p:spPr>
        <p:txBody>
          <a:bodyPr wrap="square">
            <a:spAutoFit/>
          </a:bodyPr>
          <a:lstStyle>
            <a:lvl1pPr marL="365760" indent="-283464" algn="l" rtl="0" eaLnBrk="1" latinLnBrk="0" hangingPunct="1">
              <a:lnSpc>
                <a:spcPct val="100000"/>
              </a:lnSpc>
              <a:spcBef>
                <a:spcPts val="600"/>
              </a:spcBef>
              <a:buClr>
                <a:schemeClr val="accent1"/>
              </a:buClr>
              <a:buSzPct val="80000"/>
              <a:buFont typeface="Wingdings 2"/>
              <a:buChar char=""/>
              <a:defRPr kumimoji="1"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1"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1"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1"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1"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1"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9pPr>
            <a:extLst/>
          </a:lstStyle>
          <a:p>
            <a:pPr marL="0" indent="0" algn="ctr" fontAlgn="auto">
              <a:spcAft>
                <a:spcPts val="0"/>
              </a:spcAft>
              <a:buFontTx/>
              <a:buNone/>
              <a:defRPr/>
            </a:pPr>
            <a:r>
              <a:rPr lang="ja-JP" altLang="en-US" sz="2400" dirty="0">
                <a:solidFill>
                  <a:schemeClr val="tx2">
                    <a:lumMod val="50000"/>
                  </a:schemeClr>
                </a:solidFill>
                <a:latin typeface="HGP創英角ｺﾞｼｯｸUB" pitchFamily="50" charset="-128"/>
                <a:ea typeface="HGP創英角ｺﾞｼｯｸUB" pitchFamily="50" charset="-128"/>
              </a:rPr>
              <a:t>博士（工学）　</a:t>
            </a:r>
            <a:r>
              <a:rPr lang="ja-JP" altLang="en-US" sz="2800" dirty="0">
                <a:solidFill>
                  <a:schemeClr val="tx2">
                    <a:lumMod val="50000"/>
                  </a:schemeClr>
                </a:solidFill>
                <a:latin typeface="HGP創英角ｺﾞｼｯｸUB" pitchFamily="50" charset="-128"/>
                <a:ea typeface="HGP創英角ｺﾞｼｯｸUB" pitchFamily="50" charset="-128"/>
              </a:rPr>
              <a:t>　</a:t>
            </a:r>
            <a:r>
              <a:rPr lang="ja-JP" altLang="en-US" sz="3600" dirty="0">
                <a:solidFill>
                  <a:schemeClr val="tx2">
                    <a:lumMod val="50000"/>
                  </a:schemeClr>
                </a:solidFill>
                <a:latin typeface="HGP創英角ｺﾞｼｯｸUB" pitchFamily="50" charset="-128"/>
                <a:ea typeface="HGP創英角ｺﾞｼｯｸUB" pitchFamily="50" charset="-128"/>
              </a:rPr>
              <a:t>木下 誠也</a:t>
            </a:r>
          </a:p>
        </p:txBody>
      </p:sp>
      <p:sp>
        <p:nvSpPr>
          <p:cNvPr id="9" name="Rectangle 4"/>
          <p:cNvSpPr>
            <a:spLocks noChangeArrowheads="1"/>
          </p:cNvSpPr>
          <p:nvPr/>
        </p:nvSpPr>
        <p:spPr bwMode="auto">
          <a:xfrm>
            <a:off x="1259632" y="4581128"/>
            <a:ext cx="6629400" cy="584775"/>
          </a:xfrm>
          <a:prstGeom prst="rect">
            <a:avLst/>
          </a:prstGeom>
          <a:noFill/>
          <a:ln>
            <a:noFill/>
          </a:ln>
        </p:spPr>
        <p:txBody>
          <a:bodyPr>
            <a:spAutoFit/>
          </a:bodyPr>
          <a:lstStyle/>
          <a:p>
            <a:pPr algn="ctr" fontAlgn="auto">
              <a:spcBef>
                <a:spcPct val="20000"/>
              </a:spcBef>
              <a:spcAft>
                <a:spcPts val="0"/>
              </a:spcAft>
              <a:defRPr/>
            </a:pPr>
            <a:r>
              <a:rPr kumimoji="0" lang="ja-JP" altLang="en-US" sz="3200" dirty="0">
                <a:solidFill>
                  <a:srgbClr val="002060"/>
                </a:solidFill>
                <a:latin typeface="HGP創英角ｺﾞｼｯｸUB" pitchFamily="50" charset="-128"/>
                <a:ea typeface="HGP創英角ｺﾞｼｯｸUB" pitchFamily="50" charset="-128"/>
              </a:rPr>
              <a:t>令和 ６年１０月</a:t>
            </a:r>
          </a:p>
        </p:txBody>
      </p:sp>
      <p:sp>
        <p:nvSpPr>
          <p:cNvPr id="6" name="Rectangle 3"/>
          <p:cNvSpPr txBox="1">
            <a:spLocks noChangeArrowheads="1"/>
          </p:cNvSpPr>
          <p:nvPr/>
        </p:nvSpPr>
        <p:spPr>
          <a:xfrm>
            <a:off x="323528" y="2780928"/>
            <a:ext cx="8640960" cy="1031051"/>
          </a:xfrm>
          <a:prstGeom prst="rect">
            <a:avLst/>
          </a:prstGeom>
        </p:spPr>
        <p:txBody>
          <a:bodyPr wrap="square">
            <a:spAutoFit/>
          </a:bodyPr>
          <a:lstStyle>
            <a:lvl1pPr marL="365760" indent="-283464" algn="l" rtl="0" eaLnBrk="1" latinLnBrk="0" hangingPunct="1">
              <a:lnSpc>
                <a:spcPct val="100000"/>
              </a:lnSpc>
              <a:spcBef>
                <a:spcPts val="600"/>
              </a:spcBef>
              <a:buClr>
                <a:schemeClr val="accent1"/>
              </a:buClr>
              <a:buSzPct val="80000"/>
              <a:buFont typeface="Wingdings 2"/>
              <a:buChar char=""/>
              <a:defRPr kumimoji="1"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1"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1"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1"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1"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1"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9pPr>
            <a:extLst/>
          </a:lstStyle>
          <a:p>
            <a:pPr marL="0" indent="0" algn="ctr" fontAlgn="auto">
              <a:spcAft>
                <a:spcPts val="0"/>
              </a:spcAft>
              <a:buFontTx/>
              <a:buNone/>
              <a:defRPr/>
            </a:pPr>
            <a:r>
              <a:rPr lang="ja-JP" altLang="en-US" sz="2800" dirty="0">
                <a:solidFill>
                  <a:schemeClr val="tx2">
                    <a:lumMod val="50000"/>
                  </a:schemeClr>
                </a:solidFill>
                <a:latin typeface="HGP創英角ｺﾞｼｯｸUB" pitchFamily="50" charset="-128"/>
                <a:ea typeface="HGP創英角ｺﾞｼｯｸUB" pitchFamily="50" charset="-128"/>
              </a:rPr>
              <a:t>一般社団法人 社会基盤マネジメント研究所 代表理事</a:t>
            </a:r>
            <a:endParaRPr lang="en-US" altLang="ja-JP" sz="2800" dirty="0">
              <a:solidFill>
                <a:schemeClr val="tx2">
                  <a:lumMod val="50000"/>
                </a:schemeClr>
              </a:solidFill>
              <a:latin typeface="HGP創英角ｺﾞｼｯｸUB" pitchFamily="50" charset="-128"/>
              <a:ea typeface="HGP創英角ｺﾞｼｯｸUB" pitchFamily="50" charset="-128"/>
            </a:endParaRPr>
          </a:p>
          <a:p>
            <a:pPr marL="0" indent="0" algn="ctr" fontAlgn="auto">
              <a:spcAft>
                <a:spcPts val="0"/>
              </a:spcAft>
              <a:buFontTx/>
              <a:buNone/>
              <a:defRPr/>
            </a:pPr>
            <a:r>
              <a:rPr lang="ja-JP" altLang="en-US" sz="2800" dirty="0">
                <a:solidFill>
                  <a:schemeClr val="tx2">
                    <a:lumMod val="50000"/>
                  </a:schemeClr>
                </a:solidFill>
                <a:latin typeface="HGP創英角ｺﾞｼｯｸUB" pitchFamily="50" charset="-128"/>
                <a:ea typeface="HGP創英角ｺﾞｼｯｸUB" pitchFamily="50" charset="-128"/>
              </a:rPr>
              <a:t>東京都市大学 客員教授</a:t>
            </a:r>
          </a:p>
        </p:txBody>
      </p:sp>
    </p:spTree>
    <p:extLst>
      <p:ext uri="{BB962C8B-B14F-4D97-AF65-F5344CB8AC3E}">
        <p14:creationId xmlns:p14="http://schemas.microsoft.com/office/powerpoint/2010/main" val="3996627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nvGraphicFramePr>
        <p:xfrm>
          <a:off x="2" y="620688"/>
          <a:ext cx="9143999" cy="6023000"/>
        </p:xfrm>
        <a:graphic>
          <a:graphicData uri="http://schemas.openxmlformats.org/drawingml/2006/table">
            <a:tbl>
              <a:tblPr firstRow="1" bandRow="1">
                <a:tableStyleId>{5C22544A-7EE6-4342-B048-85BDC9FD1C3A}</a:tableStyleId>
              </a:tblPr>
              <a:tblGrid>
                <a:gridCol w="1835694">
                  <a:extLst>
                    <a:ext uri="{9D8B030D-6E8A-4147-A177-3AD203B41FA5}">
                      <a16:colId xmlns:a16="http://schemas.microsoft.com/office/drawing/2014/main" val="20000"/>
                    </a:ext>
                  </a:extLst>
                </a:gridCol>
                <a:gridCol w="2304256">
                  <a:extLst>
                    <a:ext uri="{9D8B030D-6E8A-4147-A177-3AD203B41FA5}">
                      <a16:colId xmlns:a16="http://schemas.microsoft.com/office/drawing/2014/main" val="20001"/>
                    </a:ext>
                  </a:extLst>
                </a:gridCol>
                <a:gridCol w="5004049">
                  <a:extLst>
                    <a:ext uri="{9D8B030D-6E8A-4147-A177-3AD203B41FA5}">
                      <a16:colId xmlns:a16="http://schemas.microsoft.com/office/drawing/2014/main" val="20002"/>
                    </a:ext>
                  </a:extLst>
                </a:gridCol>
              </a:tblGrid>
              <a:tr h="459726">
                <a:tc>
                  <a:txBody>
                    <a:bodyPr/>
                    <a:lstStyle/>
                    <a:p>
                      <a:endParaRPr kumimoji="1" lang="ja-JP" altLang="en-US" sz="1800" dirty="0"/>
                    </a:p>
                  </a:txBody>
                  <a:tcPr marT="45710" marB="45710">
                    <a:solidFill>
                      <a:schemeClr val="accent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a:t>日　本</a:t>
                      </a:r>
                    </a:p>
                  </a:txBody>
                  <a:tcPr marT="45710" marB="45710">
                    <a:solidFill>
                      <a:schemeClr val="accent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a:t>Ｅ　Ｕ</a:t>
                      </a:r>
                    </a:p>
                  </a:txBody>
                  <a:tcPr marT="45710" marB="45710">
                    <a:solidFill>
                      <a:schemeClr val="accent3"/>
                    </a:solidFill>
                  </a:tcPr>
                </a:tc>
                <a:extLst>
                  <a:ext uri="{0D108BD9-81ED-4DB2-BD59-A6C34878D82A}">
                    <a16:rowId xmlns:a16="http://schemas.microsoft.com/office/drawing/2014/main" val="10000"/>
                  </a:ext>
                </a:extLst>
              </a:tr>
              <a:tr h="1824113">
                <a:tc>
                  <a:txBody>
                    <a:bodyPr/>
                    <a:lstStyle/>
                    <a:p>
                      <a:r>
                        <a:rPr kumimoji="0" lang="ja-JP" altLang="ja-JP" sz="2400" b="1" i="0" u="none" strike="noStrike" kern="2400" cap="none" spc="100" normalizeH="0" baseline="0" dirty="0">
                          <a:ln>
                            <a:noFill/>
                          </a:ln>
                          <a:effectLst/>
                          <a:latin typeface="ＭＳ 明朝" pitchFamily="17" charset="-128"/>
                          <a:ea typeface="ＭＳ ゴシック" pitchFamily="49" charset="-128"/>
                        </a:rPr>
                        <a:t>入札方式</a:t>
                      </a:r>
                      <a:endParaRPr kumimoji="1" lang="ja-JP" altLang="en-US" sz="2400" dirty="0"/>
                    </a:p>
                  </a:txBody>
                  <a:tcPr marT="45710" marB="45710" anchor="ctr" anchorCtr="1"/>
                </a:tc>
                <a:tc>
                  <a:txBody>
                    <a:bodyPr/>
                    <a:lstStyle/>
                    <a:p>
                      <a:endParaRPr kumimoji="1" lang="ja-JP" altLang="en-US" sz="1800" dirty="0"/>
                    </a:p>
                  </a:txBody>
                  <a:tcPr marT="45710" marB="45710"/>
                </a:tc>
                <a:tc>
                  <a:txBody>
                    <a:bodyPr/>
                    <a:lstStyle/>
                    <a:p>
                      <a:endParaRPr kumimoji="1" lang="ja-JP" altLang="en-US" sz="1800" dirty="0"/>
                    </a:p>
                  </a:txBody>
                  <a:tcPr marT="45710" marB="45710"/>
                </a:tc>
                <a:extLst>
                  <a:ext uri="{0D108BD9-81ED-4DB2-BD59-A6C34878D82A}">
                    <a16:rowId xmlns:a16="http://schemas.microsoft.com/office/drawing/2014/main" val="10001"/>
                  </a:ext>
                </a:extLst>
              </a:tr>
              <a:tr h="796325">
                <a:tc>
                  <a:txBody>
                    <a:bodyPr/>
                    <a:lstStyle/>
                    <a:p>
                      <a:r>
                        <a:rPr kumimoji="0" lang="ja-JP" altLang="en-US" sz="2400" b="1" i="0" u="none" strike="noStrike" kern="2400" cap="none" spc="100" normalizeH="0" baseline="0" dirty="0">
                          <a:ln>
                            <a:noFill/>
                          </a:ln>
                          <a:effectLst/>
                          <a:latin typeface="ＭＳ 明朝" pitchFamily="17" charset="-128"/>
                          <a:ea typeface="ＭＳ ゴシック" pitchFamily="49" charset="-128"/>
                        </a:rPr>
                        <a:t>売買</a:t>
                      </a:r>
                      <a:endParaRPr kumimoji="1" lang="ja-JP" altLang="en-US" sz="2400" dirty="0"/>
                    </a:p>
                  </a:txBody>
                  <a:tcPr marT="45710" marB="45710" anchor="ctr" anchorCtr="1"/>
                </a:tc>
                <a:tc>
                  <a:txBody>
                    <a:bodyPr/>
                    <a:lstStyle/>
                    <a:p>
                      <a:endParaRPr kumimoji="1" lang="ja-JP" altLang="en-US" sz="1800" dirty="0"/>
                    </a:p>
                  </a:txBody>
                  <a:tcPr marT="45710" marB="45710"/>
                </a:tc>
                <a:tc>
                  <a:txBody>
                    <a:bodyPr/>
                    <a:lstStyle/>
                    <a:p>
                      <a:endParaRPr kumimoji="1" lang="ja-JP" altLang="en-US" sz="1800" dirty="0"/>
                    </a:p>
                  </a:txBody>
                  <a:tcPr marT="45710" marB="45710"/>
                </a:tc>
                <a:extLst>
                  <a:ext uri="{0D108BD9-81ED-4DB2-BD59-A6C34878D82A}">
                    <a16:rowId xmlns:a16="http://schemas.microsoft.com/office/drawing/2014/main" val="10002"/>
                  </a:ext>
                </a:extLst>
              </a:tr>
              <a:tr h="1013505">
                <a:tc>
                  <a:txBody>
                    <a:bodyPr/>
                    <a:lstStyle/>
                    <a:p>
                      <a:r>
                        <a:rPr kumimoji="1" lang="ja-JP" altLang="en-US" sz="2400" dirty="0"/>
                        <a:t>物品</a:t>
                      </a:r>
                      <a:r>
                        <a:rPr kumimoji="1" lang="en-US" altLang="ja-JP" sz="2400" dirty="0"/>
                        <a:t>､</a:t>
                      </a:r>
                      <a:r>
                        <a:rPr kumimoji="1" lang="ja-JP" altLang="en-US" sz="2400" dirty="0"/>
                        <a:t>サービス</a:t>
                      </a:r>
                      <a:r>
                        <a:rPr kumimoji="1" lang="en-US" altLang="ja-JP" sz="2400" dirty="0"/>
                        <a:t>､</a:t>
                      </a:r>
                      <a:r>
                        <a:rPr kumimoji="1" lang="ja-JP" altLang="en-US" sz="2400" dirty="0"/>
                        <a:t>工事等</a:t>
                      </a:r>
                    </a:p>
                  </a:txBody>
                  <a:tcPr marT="45710" marB="45710" anchor="ctr" anchorCtr="1"/>
                </a:tc>
                <a:tc>
                  <a:txBody>
                    <a:bodyPr/>
                    <a:lstStyle/>
                    <a:p>
                      <a:endParaRPr kumimoji="1" lang="ja-JP" altLang="en-US" sz="1800"/>
                    </a:p>
                  </a:txBody>
                  <a:tcPr marT="45710" marB="45710"/>
                </a:tc>
                <a:tc>
                  <a:txBody>
                    <a:bodyPr/>
                    <a:lstStyle/>
                    <a:p>
                      <a:endParaRPr kumimoji="1" lang="ja-JP" altLang="en-US" sz="1800" dirty="0"/>
                    </a:p>
                  </a:txBody>
                  <a:tcPr marT="45710" marB="45710"/>
                </a:tc>
                <a:extLst>
                  <a:ext uri="{0D108BD9-81ED-4DB2-BD59-A6C34878D82A}">
                    <a16:rowId xmlns:a16="http://schemas.microsoft.com/office/drawing/2014/main" val="10003"/>
                  </a:ext>
                </a:extLst>
              </a:tr>
              <a:tr h="723933">
                <a:tc>
                  <a:txBody>
                    <a:bodyPr/>
                    <a:lstStyle/>
                    <a:p>
                      <a:r>
                        <a:rPr kumimoji="0" lang="ja-JP" altLang="en-US" sz="2400" b="1" i="0" u="none" strike="noStrike" kern="2400" cap="none" spc="100" normalizeH="0" baseline="0" dirty="0">
                          <a:ln>
                            <a:noFill/>
                          </a:ln>
                          <a:effectLst/>
                          <a:latin typeface="ＭＳ 明朝" pitchFamily="17" charset="-128"/>
                          <a:ea typeface="ＭＳ ゴシック" pitchFamily="49" charset="-128"/>
                        </a:rPr>
                        <a:t>予定価格</a:t>
                      </a:r>
                      <a:endParaRPr kumimoji="1" lang="ja-JP" altLang="en-US" sz="2400" dirty="0"/>
                    </a:p>
                  </a:txBody>
                  <a:tcPr marT="45710" marB="45710" anchor="ctr" anchorCtr="1"/>
                </a:tc>
                <a:tc>
                  <a:txBody>
                    <a:bodyPr/>
                    <a:lstStyle/>
                    <a:p>
                      <a:endParaRPr kumimoji="1" lang="ja-JP" altLang="en-US" sz="1800" dirty="0"/>
                    </a:p>
                  </a:txBody>
                  <a:tcPr marT="45710" marB="45710"/>
                </a:tc>
                <a:tc>
                  <a:txBody>
                    <a:bodyPr/>
                    <a:lstStyle/>
                    <a:p>
                      <a:endParaRPr kumimoji="1" lang="ja-JP" altLang="en-US" sz="1800" dirty="0"/>
                    </a:p>
                  </a:txBody>
                  <a:tcPr marT="45710" marB="45710"/>
                </a:tc>
                <a:extLst>
                  <a:ext uri="{0D108BD9-81ED-4DB2-BD59-A6C34878D82A}">
                    <a16:rowId xmlns:a16="http://schemas.microsoft.com/office/drawing/2014/main" val="10004"/>
                  </a:ext>
                </a:extLst>
              </a:tr>
              <a:tr h="12053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ja-JP" altLang="en-US" sz="2400" b="1" i="0" u="none" strike="noStrike" kern="2400" cap="none" spc="100" normalizeH="0" baseline="0" dirty="0">
                          <a:ln>
                            <a:noFill/>
                          </a:ln>
                          <a:effectLst/>
                          <a:latin typeface="ＭＳ 明朝" pitchFamily="17" charset="-128"/>
                          <a:ea typeface="ＭＳ ゴシック" pitchFamily="49" charset="-128"/>
                        </a:rPr>
                        <a:t>落札基準</a:t>
                      </a:r>
                      <a:endParaRPr kumimoji="1" lang="ja-JP" altLang="en-US" sz="2400" dirty="0"/>
                    </a:p>
                    <a:p>
                      <a:endParaRPr kumimoji="1" lang="ja-JP" altLang="en-US" sz="1800" dirty="0"/>
                    </a:p>
                  </a:txBody>
                  <a:tcPr marT="45710" marB="45710" anchor="ctr" anchorCtr="1"/>
                </a:tc>
                <a:tc>
                  <a:txBody>
                    <a:bodyPr/>
                    <a:lstStyle/>
                    <a:p>
                      <a:endParaRPr kumimoji="1" lang="ja-JP" altLang="en-US" sz="1800" dirty="0"/>
                    </a:p>
                  </a:txBody>
                  <a:tcPr marT="45710" marB="45710"/>
                </a:tc>
                <a:tc>
                  <a:txBody>
                    <a:bodyPr/>
                    <a:lstStyle/>
                    <a:p>
                      <a:endParaRPr kumimoji="1" lang="ja-JP" altLang="en-US" sz="1800" dirty="0"/>
                    </a:p>
                  </a:txBody>
                  <a:tcPr marT="45710" marB="45710"/>
                </a:tc>
                <a:extLst>
                  <a:ext uri="{0D108BD9-81ED-4DB2-BD59-A6C34878D82A}">
                    <a16:rowId xmlns:a16="http://schemas.microsoft.com/office/drawing/2014/main" val="10005"/>
                  </a:ext>
                </a:extLst>
              </a:tr>
            </a:tbl>
          </a:graphicData>
        </a:graphic>
      </p:graphicFrame>
      <p:sp>
        <p:nvSpPr>
          <p:cNvPr id="46119" name="テキスト ボックス 4"/>
          <p:cNvSpPr txBox="1">
            <a:spLocks noChangeArrowheads="1"/>
          </p:cNvSpPr>
          <p:nvPr/>
        </p:nvSpPr>
        <p:spPr bwMode="auto">
          <a:xfrm>
            <a:off x="826477" y="115888"/>
            <a:ext cx="756138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algn="ctr" eaLnBrk="1" hangingPunct="1">
              <a:lnSpc>
                <a:spcPct val="100000"/>
              </a:lnSpc>
              <a:spcBef>
                <a:spcPct val="0"/>
              </a:spcBef>
              <a:buClrTx/>
              <a:buFontTx/>
              <a:buNone/>
            </a:pPr>
            <a:r>
              <a:rPr kumimoji="0" lang="ja-JP" altLang="en-US" sz="2800" b="1" dirty="0">
                <a:solidFill>
                  <a:srgbClr val="C00000"/>
                </a:solidFill>
                <a:latin typeface="HG創英角ﾎﾟｯﾌﾟ体" panose="040B0A09000000000000" pitchFamily="49" charset="-128"/>
                <a:ea typeface="HG創英角ﾎﾟｯﾌﾟ体" panose="040B0A09000000000000" pitchFamily="49" charset="-128"/>
              </a:rPr>
              <a:t>入札契約制度の各国比較</a:t>
            </a:r>
            <a:r>
              <a:rPr kumimoji="0" lang="ja-JP" altLang="en-US" sz="2800" b="1" dirty="0">
                <a:solidFill>
                  <a:srgbClr val="C00000"/>
                </a:solidFill>
                <a:latin typeface="ＭＳ 明朝" pitchFamily="17" charset="-128"/>
              </a:rPr>
              <a:t>（現在）</a:t>
            </a:r>
            <a:endParaRPr kumimoji="0" lang="ja-JP" altLang="en-US" sz="2800" b="1" dirty="0">
              <a:solidFill>
                <a:srgbClr val="C00000"/>
              </a:solidFill>
              <a:latin typeface="Gill Sans MT" pitchFamily="34" charset="0"/>
            </a:endParaRPr>
          </a:p>
        </p:txBody>
      </p:sp>
      <p:sp>
        <p:nvSpPr>
          <p:cNvPr id="8" name="角丸四角形 7"/>
          <p:cNvSpPr/>
          <p:nvPr/>
        </p:nvSpPr>
        <p:spPr>
          <a:xfrm>
            <a:off x="4572000" y="3068960"/>
            <a:ext cx="4151435" cy="50323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0" dirty="0">
                <a:solidFill>
                  <a:schemeClr val="accent6"/>
                </a:solidFill>
              </a:rPr>
              <a:t>別の扱い</a:t>
            </a:r>
          </a:p>
        </p:txBody>
      </p:sp>
      <p:sp>
        <p:nvSpPr>
          <p:cNvPr id="9" name="角丸四角形 8"/>
          <p:cNvSpPr/>
          <p:nvPr/>
        </p:nvSpPr>
        <p:spPr>
          <a:xfrm>
            <a:off x="2007555" y="4033489"/>
            <a:ext cx="1969477" cy="4318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0" dirty="0">
                <a:solidFill>
                  <a:schemeClr val="accent6"/>
                </a:solidFill>
              </a:rPr>
              <a:t>同じ扱い</a:t>
            </a:r>
          </a:p>
        </p:txBody>
      </p:sp>
      <p:sp>
        <p:nvSpPr>
          <p:cNvPr id="11" name="角丸四角形 10"/>
          <p:cNvSpPr/>
          <p:nvPr/>
        </p:nvSpPr>
        <p:spPr>
          <a:xfrm>
            <a:off x="4557347" y="4829176"/>
            <a:ext cx="4136781" cy="504825"/>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0" b="1" dirty="0">
                <a:solidFill>
                  <a:srgbClr val="C00000"/>
                </a:solidFill>
              </a:rPr>
              <a:t>な　し</a:t>
            </a:r>
          </a:p>
        </p:txBody>
      </p:sp>
      <p:sp>
        <p:nvSpPr>
          <p:cNvPr id="12" name="角丸四角形 11"/>
          <p:cNvSpPr/>
          <p:nvPr/>
        </p:nvSpPr>
        <p:spPr>
          <a:xfrm>
            <a:off x="1979712" y="4847877"/>
            <a:ext cx="2069123" cy="504825"/>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0" b="1" dirty="0">
                <a:solidFill>
                  <a:srgbClr val="C00000"/>
                </a:solidFill>
              </a:rPr>
              <a:t>必ず定める</a:t>
            </a:r>
          </a:p>
        </p:txBody>
      </p:sp>
      <p:sp>
        <p:nvSpPr>
          <p:cNvPr id="13" name="角丸四角形 12"/>
          <p:cNvSpPr/>
          <p:nvPr/>
        </p:nvSpPr>
        <p:spPr>
          <a:xfrm>
            <a:off x="1979712" y="5589240"/>
            <a:ext cx="2069123" cy="503237"/>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0" dirty="0">
                <a:solidFill>
                  <a:schemeClr val="accent6"/>
                </a:solidFill>
              </a:rPr>
              <a:t>最低価格</a:t>
            </a:r>
          </a:p>
        </p:txBody>
      </p:sp>
      <p:sp>
        <p:nvSpPr>
          <p:cNvPr id="14" name="角丸四角形 13"/>
          <p:cNvSpPr/>
          <p:nvPr/>
        </p:nvSpPr>
        <p:spPr>
          <a:xfrm>
            <a:off x="1979712" y="1340768"/>
            <a:ext cx="1998785" cy="136842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0" dirty="0">
                <a:solidFill>
                  <a:schemeClr val="accent6"/>
                </a:solidFill>
              </a:rPr>
              <a:t>一般競争</a:t>
            </a:r>
            <a:endParaRPr lang="en-US" altLang="ja-JP" sz="2400" dirty="0">
              <a:solidFill>
                <a:schemeClr val="accent6"/>
              </a:solidFill>
            </a:endParaRPr>
          </a:p>
          <a:p>
            <a:pPr algn="ctr" eaLnBrk="1" fontAlgn="auto" hangingPunct="1">
              <a:spcBef>
                <a:spcPts val="0"/>
              </a:spcBef>
              <a:spcAft>
                <a:spcPts val="0"/>
              </a:spcAft>
              <a:defRPr/>
            </a:pPr>
            <a:r>
              <a:rPr lang="ja-JP" altLang="en-US" sz="2400" dirty="0">
                <a:solidFill>
                  <a:schemeClr val="accent6"/>
                </a:solidFill>
              </a:rPr>
              <a:t>指名競争</a:t>
            </a:r>
            <a:endParaRPr lang="en-US" altLang="ja-JP" sz="2400" dirty="0">
              <a:solidFill>
                <a:schemeClr val="accent6"/>
              </a:solidFill>
            </a:endParaRPr>
          </a:p>
          <a:p>
            <a:pPr algn="ctr" eaLnBrk="1" fontAlgn="auto" hangingPunct="1">
              <a:spcBef>
                <a:spcPts val="0"/>
              </a:spcBef>
              <a:spcAft>
                <a:spcPts val="0"/>
              </a:spcAft>
              <a:defRPr/>
            </a:pPr>
            <a:r>
              <a:rPr lang="ja-JP" altLang="en-US" sz="2400" dirty="0">
                <a:solidFill>
                  <a:schemeClr val="accent6"/>
                </a:solidFill>
              </a:rPr>
              <a:t>随意契約</a:t>
            </a:r>
          </a:p>
        </p:txBody>
      </p:sp>
      <p:sp>
        <p:nvSpPr>
          <p:cNvPr id="15" name="角丸四角形 14"/>
          <p:cNvSpPr/>
          <p:nvPr/>
        </p:nvSpPr>
        <p:spPr>
          <a:xfrm>
            <a:off x="4211960" y="1196752"/>
            <a:ext cx="4932040" cy="1646463"/>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2400" dirty="0">
                <a:solidFill>
                  <a:schemeClr val="accent6"/>
                </a:solidFill>
              </a:rPr>
              <a:t>一般</a:t>
            </a:r>
            <a:r>
              <a:rPr lang="ja-JP" altLang="en-US" dirty="0">
                <a:solidFill>
                  <a:schemeClr val="accent6"/>
                </a:solidFill>
              </a:rPr>
              <a:t>又は</a:t>
            </a:r>
            <a:r>
              <a:rPr lang="ja-JP" altLang="en-US" sz="2400" dirty="0">
                <a:solidFill>
                  <a:schemeClr val="accent6"/>
                </a:solidFill>
              </a:rPr>
              <a:t>制限</a:t>
            </a:r>
            <a:r>
              <a:rPr lang="ja-JP" altLang="en-US" dirty="0">
                <a:solidFill>
                  <a:schemeClr val="accent6"/>
                </a:solidFill>
              </a:rPr>
              <a:t>の</a:t>
            </a:r>
            <a:r>
              <a:rPr lang="ja-JP" altLang="en-US" sz="2400" dirty="0">
                <a:solidFill>
                  <a:schemeClr val="accent6"/>
                </a:solidFill>
              </a:rPr>
              <a:t>提案募集</a:t>
            </a:r>
            <a:endParaRPr lang="en-US" altLang="ja-JP" sz="2400" dirty="0">
              <a:solidFill>
                <a:schemeClr val="accent6"/>
              </a:solidFill>
            </a:endParaRPr>
          </a:p>
          <a:p>
            <a:pPr eaLnBrk="1" fontAlgn="auto" hangingPunct="1">
              <a:spcBef>
                <a:spcPts val="0"/>
              </a:spcBef>
              <a:spcAft>
                <a:spcPts val="0"/>
              </a:spcAft>
              <a:defRPr/>
            </a:pPr>
            <a:r>
              <a:rPr lang="ja-JP" altLang="en-US" sz="2400" dirty="0">
                <a:solidFill>
                  <a:schemeClr val="accent6"/>
                </a:solidFill>
              </a:rPr>
              <a:t>交渉付競争方式</a:t>
            </a:r>
            <a:endParaRPr lang="en-US" altLang="ja-JP" sz="2400" dirty="0">
              <a:solidFill>
                <a:schemeClr val="accent6"/>
              </a:solidFill>
            </a:endParaRPr>
          </a:p>
          <a:p>
            <a:pPr eaLnBrk="1" fontAlgn="auto" hangingPunct="1">
              <a:spcBef>
                <a:spcPts val="0"/>
              </a:spcBef>
              <a:spcAft>
                <a:spcPts val="0"/>
              </a:spcAft>
              <a:defRPr/>
            </a:pPr>
            <a:r>
              <a:rPr lang="ja-JP" altLang="en-US" sz="2400" dirty="0">
                <a:solidFill>
                  <a:schemeClr val="accent6"/>
                </a:solidFill>
              </a:rPr>
              <a:t>交渉付競争　競争的交渉</a:t>
            </a:r>
            <a:endParaRPr lang="en-US" altLang="ja-JP" sz="2400" dirty="0">
              <a:solidFill>
                <a:schemeClr val="accent6"/>
              </a:solidFill>
            </a:endParaRPr>
          </a:p>
          <a:p>
            <a:pPr eaLnBrk="1" fontAlgn="auto" hangingPunct="1">
              <a:spcBef>
                <a:spcPts val="0"/>
              </a:spcBef>
              <a:spcAft>
                <a:spcPts val="0"/>
              </a:spcAft>
              <a:defRPr/>
            </a:pPr>
            <a:r>
              <a:rPr lang="ja-JP" altLang="en-US" sz="2400" dirty="0">
                <a:solidFill>
                  <a:schemeClr val="accent6"/>
                </a:solidFill>
              </a:rPr>
              <a:t>競争的対話　ｲﾉﾍﾞｰｼｮﾝ ﾊﾟｰﾄﾅｼｯﾌﾟ</a:t>
            </a:r>
          </a:p>
        </p:txBody>
      </p:sp>
      <p:sp>
        <p:nvSpPr>
          <p:cNvPr id="17" name="角丸四角形 16"/>
          <p:cNvSpPr/>
          <p:nvPr/>
        </p:nvSpPr>
        <p:spPr>
          <a:xfrm>
            <a:off x="1929889" y="3058765"/>
            <a:ext cx="2076450" cy="50482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0" dirty="0">
                <a:solidFill>
                  <a:schemeClr val="accent6"/>
                </a:solidFill>
              </a:rPr>
              <a:t>同じ扱い</a:t>
            </a:r>
          </a:p>
        </p:txBody>
      </p:sp>
      <p:sp>
        <p:nvSpPr>
          <p:cNvPr id="18" name="角丸四角形 17"/>
          <p:cNvSpPr/>
          <p:nvPr/>
        </p:nvSpPr>
        <p:spPr>
          <a:xfrm>
            <a:off x="4441582" y="3990975"/>
            <a:ext cx="4422531" cy="43338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0" dirty="0">
                <a:solidFill>
                  <a:schemeClr val="accent6"/>
                </a:solidFill>
              </a:rPr>
              <a:t>調達物に応じて多様な方式</a:t>
            </a:r>
          </a:p>
        </p:txBody>
      </p:sp>
      <p:sp>
        <p:nvSpPr>
          <p:cNvPr id="21" name="角丸四角形 20"/>
          <p:cNvSpPr/>
          <p:nvPr/>
        </p:nvSpPr>
        <p:spPr>
          <a:xfrm>
            <a:off x="4476751" y="5608639"/>
            <a:ext cx="4353657" cy="503237"/>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0" dirty="0">
                <a:solidFill>
                  <a:schemeClr val="accent6"/>
                </a:solidFill>
              </a:rPr>
              <a:t>最も経済的に有利</a:t>
            </a:r>
          </a:p>
        </p:txBody>
      </p:sp>
      <p:sp>
        <p:nvSpPr>
          <p:cNvPr id="22" name="テキスト ボックス 21"/>
          <p:cNvSpPr txBox="1"/>
          <p:nvPr/>
        </p:nvSpPr>
        <p:spPr>
          <a:xfrm>
            <a:off x="1837570" y="6098826"/>
            <a:ext cx="2202473" cy="400050"/>
          </a:xfrm>
          <a:prstGeom prst="rect">
            <a:avLst/>
          </a:prstGeom>
          <a:noFill/>
        </p:spPr>
        <p:txBody>
          <a:bodyPr wrap="none">
            <a:spAutoFit/>
          </a:bodyPr>
          <a:lstStyle/>
          <a:p>
            <a:pPr algn="ctr" eaLnBrk="1" fontAlgn="auto" hangingPunct="1">
              <a:spcBef>
                <a:spcPts val="0"/>
              </a:spcBef>
              <a:spcAft>
                <a:spcPts val="0"/>
              </a:spcAft>
              <a:defRPr/>
            </a:pPr>
            <a:r>
              <a:rPr lang="en-US" altLang="ja-JP" sz="2000" b="1" dirty="0">
                <a:solidFill>
                  <a:schemeClr val="accent6"/>
                </a:solidFill>
                <a:latin typeface="+mn-lt"/>
                <a:ea typeface="+mn-ea"/>
              </a:rPr>
              <a:t>(</a:t>
            </a:r>
            <a:r>
              <a:rPr lang="ja-JP" altLang="en-US" b="1" dirty="0">
                <a:solidFill>
                  <a:schemeClr val="accent6"/>
                </a:solidFill>
                <a:latin typeface="+mn-lt"/>
                <a:ea typeface="+mn-ea"/>
              </a:rPr>
              <a:t>例外的に総合評価</a:t>
            </a:r>
            <a:r>
              <a:rPr lang="en-US" altLang="ja-JP" sz="2000" b="1" dirty="0">
                <a:solidFill>
                  <a:schemeClr val="accent6"/>
                </a:solidFill>
                <a:latin typeface="+mn-lt"/>
                <a:ea typeface="+mn-ea"/>
              </a:rPr>
              <a:t>)</a:t>
            </a:r>
            <a:endParaRPr lang="ja-JP" altLang="en-US" sz="2000" b="1" dirty="0">
              <a:solidFill>
                <a:schemeClr val="accent6"/>
              </a:solidFill>
              <a:latin typeface="+mn-lt"/>
              <a:ea typeface="+mn-ea"/>
            </a:endParaRPr>
          </a:p>
        </p:txBody>
      </p:sp>
      <p:sp>
        <p:nvSpPr>
          <p:cNvPr id="23" name="テキスト ボックス 22"/>
          <p:cNvSpPr txBox="1"/>
          <p:nvPr/>
        </p:nvSpPr>
        <p:spPr>
          <a:xfrm>
            <a:off x="1581135" y="6304396"/>
            <a:ext cx="3062057" cy="400110"/>
          </a:xfrm>
          <a:prstGeom prst="rect">
            <a:avLst/>
          </a:prstGeom>
          <a:noFill/>
        </p:spPr>
        <p:txBody>
          <a:bodyPr wrap="none">
            <a:spAutoFit/>
          </a:bodyPr>
          <a:lstStyle/>
          <a:p>
            <a:pPr algn="ctr" eaLnBrk="1" fontAlgn="auto" hangingPunct="1">
              <a:spcBef>
                <a:spcPts val="0"/>
              </a:spcBef>
              <a:spcAft>
                <a:spcPts val="0"/>
              </a:spcAft>
              <a:defRPr/>
            </a:pPr>
            <a:r>
              <a:rPr lang="ja-JP" altLang="en-US" sz="2000" b="1" dirty="0">
                <a:solidFill>
                  <a:schemeClr val="accent6"/>
                </a:solidFill>
                <a:latin typeface="+mn-lt"/>
                <a:ea typeface="+mn-ea"/>
              </a:rPr>
              <a:t>別に</a:t>
            </a:r>
            <a:r>
              <a:rPr lang="en-US" altLang="ja-JP" sz="2000" b="1" dirty="0">
                <a:solidFill>
                  <a:srgbClr val="C00000"/>
                </a:solidFill>
                <a:ea typeface="+mn-ea"/>
                <a:cs typeface="Arial" pitchFamily="34" charset="0"/>
              </a:rPr>
              <a:t>2005</a:t>
            </a:r>
            <a:r>
              <a:rPr lang="ja-JP" altLang="en-US" sz="2000" b="1" dirty="0">
                <a:solidFill>
                  <a:schemeClr val="accent6"/>
                </a:solidFill>
                <a:latin typeface="+mn-lt"/>
                <a:ea typeface="+mn-ea"/>
              </a:rPr>
              <a:t>公共工事品確法</a:t>
            </a:r>
          </a:p>
        </p:txBody>
      </p:sp>
      <p:sp>
        <p:nvSpPr>
          <p:cNvPr id="46136"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a:lnSpc>
                <a:spcPct val="100000"/>
              </a:lnSpc>
              <a:spcBef>
                <a:spcPct val="0"/>
              </a:spcBef>
              <a:buClrTx/>
              <a:buFontTx/>
              <a:buNone/>
            </a:pPr>
            <a:fld id="{08728E30-665C-426A-90DA-CB89471FFA95}" type="slidenum">
              <a:rPr lang="en-US" altLang="ja-JP" sz="1100">
                <a:solidFill>
                  <a:schemeClr val="accent1"/>
                </a:solidFill>
                <a:latin typeface="Arial" pitchFamily="34" charset="0"/>
                <a:ea typeface="ＭＳ Ｐゴシック" pitchFamily="50" charset="-128"/>
              </a:rPr>
              <a:pPr>
                <a:lnSpc>
                  <a:spcPct val="100000"/>
                </a:lnSpc>
                <a:spcBef>
                  <a:spcPct val="0"/>
                </a:spcBef>
                <a:buClrTx/>
                <a:buFontTx/>
                <a:buNone/>
              </a:pPr>
              <a:t>10</a:t>
            </a:fld>
            <a:endParaRPr lang="en-US" altLang="ja-JP" sz="1100">
              <a:solidFill>
                <a:schemeClr val="accent1"/>
              </a:solidFill>
              <a:latin typeface="Arial" pitchFamily="34" charset="0"/>
              <a:ea typeface="ＭＳ Ｐゴシック" pitchFamily="50" charset="-128"/>
            </a:endParaRPr>
          </a:p>
        </p:txBody>
      </p:sp>
    </p:spTree>
    <p:extLst>
      <p:ext uri="{BB962C8B-B14F-4D97-AF65-F5344CB8AC3E}">
        <p14:creationId xmlns:p14="http://schemas.microsoft.com/office/powerpoint/2010/main" val="2538973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395536" y="188640"/>
            <a:ext cx="8353425" cy="518746"/>
          </a:xfrm>
          <a:prstGeom prst="rect">
            <a:avLst/>
          </a:prstGeom>
        </p:spPr>
        <p:txBody>
          <a:bodyPr anchor="ctr">
            <a:normAutofit fontScale="975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defRPr/>
            </a:pPr>
            <a:r>
              <a:rPr lang="ja-JP" altLang="en-US" sz="2954" b="1" dirty="0">
                <a:latin typeface="HGP創英角ｺﾞｼｯｸUB" pitchFamily="50" charset="-128"/>
                <a:ea typeface="HGP創英角ｺﾞｼｯｸUB" pitchFamily="50" charset="-128"/>
              </a:rPr>
              <a:t>わが国の会計法・地方自治法の特徴</a:t>
            </a:r>
            <a:endParaRPr lang="ja-JP" altLang="en-US" sz="2954" b="1" dirty="0">
              <a:latin typeface="HGP創英角ﾎﾟｯﾌﾟ体" pitchFamily="50" charset="-128"/>
              <a:ea typeface="HGP創英角ﾎﾟｯﾌﾟ体" pitchFamily="50" charset="-128"/>
            </a:endParaRPr>
          </a:p>
        </p:txBody>
      </p:sp>
      <p:sp>
        <p:nvSpPr>
          <p:cNvPr id="2" name="スライド番号プレースホルダー 1"/>
          <p:cNvSpPr>
            <a:spLocks noGrp="1"/>
          </p:cNvSpPr>
          <p:nvPr>
            <p:ph type="sldNum" sz="quarter" idx="12"/>
          </p:nvPr>
        </p:nvSpPr>
        <p:spPr/>
        <p:txBody>
          <a:bodyPr/>
          <a:lstStyle/>
          <a:p>
            <a:pPr>
              <a:defRPr/>
            </a:pPr>
            <a:fld id="{2216A190-258A-4BF0-B492-6E4BEC405011}" type="slidenum">
              <a:rPr lang="ja-JP" altLang="en-US" smtClean="0"/>
              <a:pPr>
                <a:defRPr/>
              </a:pPr>
              <a:t>11</a:t>
            </a:fld>
            <a:endParaRPr lang="en-US" altLang="ja-JP"/>
          </a:p>
        </p:txBody>
      </p:sp>
      <p:sp>
        <p:nvSpPr>
          <p:cNvPr id="5" name="角丸四角形 4"/>
          <p:cNvSpPr/>
          <p:nvPr/>
        </p:nvSpPr>
        <p:spPr>
          <a:xfrm>
            <a:off x="395536" y="1124744"/>
            <a:ext cx="8280920" cy="86409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ja-JP" altLang="en-US" sz="2800" dirty="0">
                <a:solidFill>
                  <a:srgbClr val="002060"/>
                </a:solidFill>
                <a:latin typeface="ＭＳ Ｐゴシック" pitchFamily="50" charset="-128"/>
                <a:ea typeface="HGｺﾞｼｯｸE" pitchFamily="49" charset="-128"/>
              </a:rPr>
              <a:t>１．公告して競争を行うこと（一般競争）を原則</a:t>
            </a:r>
            <a:endParaRPr kumimoji="1" lang="ja-JP" altLang="en-US" sz="2800" dirty="0">
              <a:solidFill>
                <a:srgbClr val="002060"/>
              </a:solidFill>
            </a:endParaRPr>
          </a:p>
        </p:txBody>
      </p:sp>
      <p:sp>
        <p:nvSpPr>
          <p:cNvPr id="7" name="角丸四角形 6"/>
          <p:cNvSpPr/>
          <p:nvPr/>
        </p:nvSpPr>
        <p:spPr>
          <a:xfrm>
            <a:off x="395536" y="2132856"/>
            <a:ext cx="8280920" cy="86409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ja-JP" altLang="en-US" sz="2800" dirty="0">
                <a:solidFill>
                  <a:srgbClr val="002060"/>
                </a:solidFill>
                <a:latin typeface="ＭＳ Ｐゴシック" pitchFamily="50" charset="-128"/>
                <a:ea typeface="HGｺﾞｼｯｸE" pitchFamily="49" charset="-128"/>
              </a:rPr>
              <a:t>２．「買い」と「売り」が同じ扱い</a:t>
            </a:r>
            <a:endParaRPr kumimoji="1" lang="ja-JP" altLang="en-US" sz="2800" dirty="0">
              <a:solidFill>
                <a:srgbClr val="002060"/>
              </a:solidFill>
            </a:endParaRPr>
          </a:p>
        </p:txBody>
      </p:sp>
      <p:sp>
        <p:nvSpPr>
          <p:cNvPr id="8" name="角丸四角形 7"/>
          <p:cNvSpPr/>
          <p:nvPr/>
        </p:nvSpPr>
        <p:spPr>
          <a:xfrm>
            <a:off x="395536" y="3140968"/>
            <a:ext cx="8280920" cy="86409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ja-JP" altLang="en-US" sz="2800" dirty="0">
                <a:solidFill>
                  <a:srgbClr val="002060"/>
                </a:solidFill>
                <a:latin typeface="ＭＳ Ｐゴシック" pitchFamily="50" charset="-128"/>
                <a:ea typeface="HGｺﾞｼｯｸE" pitchFamily="49" charset="-128"/>
              </a:rPr>
              <a:t>３．交渉手続きを定めていない</a:t>
            </a:r>
            <a:endParaRPr kumimoji="1" lang="ja-JP" altLang="en-US" sz="2800" dirty="0">
              <a:solidFill>
                <a:srgbClr val="002060"/>
              </a:solidFill>
            </a:endParaRPr>
          </a:p>
        </p:txBody>
      </p:sp>
      <p:sp>
        <p:nvSpPr>
          <p:cNvPr id="9" name="角丸四角形 8"/>
          <p:cNvSpPr/>
          <p:nvPr/>
        </p:nvSpPr>
        <p:spPr>
          <a:xfrm>
            <a:off x="395536" y="4149080"/>
            <a:ext cx="8280920" cy="86409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ja-JP" altLang="en-US" sz="2800" dirty="0">
                <a:solidFill>
                  <a:srgbClr val="002060"/>
                </a:solidFill>
                <a:latin typeface="ＭＳ Ｐゴシック" pitchFamily="50" charset="-128"/>
                <a:ea typeface="HGｺﾞｼｯｸE" pitchFamily="49" charset="-128"/>
              </a:rPr>
              <a:t>４．価格の制限（</a:t>
            </a:r>
            <a:r>
              <a:rPr kumimoji="0" lang="ja-JP" altLang="en-US" sz="2800" dirty="0">
                <a:solidFill>
                  <a:srgbClr val="002060"/>
                </a:solidFill>
                <a:latin typeface="HGｺﾞｼｯｸE" pitchFamily="49" charset="-128"/>
                <a:ea typeface="HGｺﾞｼｯｸE" pitchFamily="49" charset="-128"/>
              </a:rPr>
              <a:t>予定</a:t>
            </a:r>
            <a:r>
              <a:rPr kumimoji="0" lang="ja-JP" altLang="en-US" sz="2800" dirty="0">
                <a:solidFill>
                  <a:srgbClr val="002060"/>
                </a:solidFill>
                <a:latin typeface="ＭＳ Ｐゴシック" pitchFamily="50" charset="-128"/>
                <a:ea typeface="HGｺﾞｼｯｸE" pitchFamily="49" charset="-128"/>
              </a:rPr>
              <a:t>価格）を必ず定める</a:t>
            </a:r>
            <a:endParaRPr kumimoji="1" lang="ja-JP" altLang="en-US" sz="2800" dirty="0">
              <a:solidFill>
                <a:srgbClr val="002060"/>
              </a:solidFill>
            </a:endParaRPr>
          </a:p>
        </p:txBody>
      </p:sp>
      <p:sp>
        <p:nvSpPr>
          <p:cNvPr id="10" name="角丸四角形 9"/>
          <p:cNvSpPr/>
          <p:nvPr/>
        </p:nvSpPr>
        <p:spPr>
          <a:xfrm>
            <a:off x="395536" y="5157192"/>
            <a:ext cx="8280920" cy="86409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ja-JP" altLang="en-US" sz="2800" dirty="0">
                <a:solidFill>
                  <a:srgbClr val="002060"/>
                </a:solidFill>
                <a:latin typeface="ＭＳ Ｐゴシック" pitchFamily="50" charset="-128"/>
                <a:ea typeface="HGｺﾞｼｯｸE" pitchFamily="49" charset="-128"/>
              </a:rPr>
              <a:t>５．落札基準は最低価格を原則</a:t>
            </a:r>
            <a:endParaRPr kumimoji="1" lang="ja-JP" altLang="en-US" sz="2800" dirty="0">
              <a:solidFill>
                <a:srgbClr val="002060"/>
              </a:solidFill>
            </a:endParaRPr>
          </a:p>
        </p:txBody>
      </p:sp>
      <p:sp>
        <p:nvSpPr>
          <p:cNvPr id="11" name="テキスト ボックス 10"/>
          <p:cNvSpPr txBox="1"/>
          <p:nvPr/>
        </p:nvSpPr>
        <p:spPr>
          <a:xfrm>
            <a:off x="2555776" y="6021288"/>
            <a:ext cx="6050054" cy="523220"/>
          </a:xfrm>
          <a:prstGeom prst="rect">
            <a:avLst/>
          </a:prstGeom>
          <a:noFill/>
        </p:spPr>
        <p:txBody>
          <a:bodyPr wrap="none" rtlCol="0">
            <a:spAutoFit/>
          </a:bodyPr>
          <a:lstStyle/>
          <a:p>
            <a:r>
              <a:rPr kumimoji="0" lang="ja-JP" altLang="en-US" sz="2800" b="1" dirty="0">
                <a:solidFill>
                  <a:srgbClr val="00B050"/>
                </a:solidFill>
                <a:latin typeface="ＭＳ Ｐゴシック" pitchFamily="50" charset="-128"/>
                <a:ea typeface="HGｺﾞｼｯｸE" pitchFamily="49" charset="-128"/>
              </a:rPr>
              <a:t>👆平成</a:t>
            </a:r>
            <a:r>
              <a:rPr kumimoji="0" lang="en-US" altLang="ja-JP" sz="2800" b="1" dirty="0">
                <a:solidFill>
                  <a:srgbClr val="00B050"/>
                </a:solidFill>
                <a:latin typeface="ＭＳ Ｐゴシック" pitchFamily="50" charset="-128"/>
                <a:ea typeface="HGｺﾞｼｯｸE" pitchFamily="49" charset="-128"/>
              </a:rPr>
              <a:t>17</a:t>
            </a:r>
            <a:r>
              <a:rPr kumimoji="0" lang="ja-JP" altLang="en-US" sz="2800" b="1" dirty="0">
                <a:solidFill>
                  <a:srgbClr val="00B050"/>
                </a:solidFill>
                <a:latin typeface="ＭＳ Ｐゴシック" pitchFamily="50" charset="-128"/>
                <a:ea typeface="HGｺﾞｼｯｸE" pitchFamily="49" charset="-128"/>
              </a:rPr>
              <a:t>年</a:t>
            </a:r>
            <a:r>
              <a:rPr kumimoji="0" lang="ja-JP" altLang="en-US" sz="2800" dirty="0">
                <a:solidFill>
                  <a:srgbClr val="00B050"/>
                </a:solidFill>
                <a:latin typeface="ＭＳ Ｐゴシック" pitchFamily="50" charset="-128"/>
                <a:ea typeface="HGｺﾞｼｯｸE" pitchFamily="49" charset="-128"/>
              </a:rPr>
              <a:t> 公共工事品質確保法制定</a:t>
            </a:r>
            <a:endParaRPr kumimoji="1" lang="ja-JP" altLang="en-US" sz="2800" dirty="0">
              <a:solidFill>
                <a:srgbClr val="00B050"/>
              </a:solidFill>
            </a:endParaRPr>
          </a:p>
        </p:txBody>
      </p:sp>
    </p:spTree>
    <p:extLst>
      <p:ext uri="{BB962C8B-B14F-4D97-AF65-F5344CB8AC3E}">
        <p14:creationId xmlns:p14="http://schemas.microsoft.com/office/powerpoint/2010/main" val="2734276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pPr>
              <a:defRPr/>
            </a:pPr>
            <a:fld id="{F17E8D1B-9A71-4202-B3F0-348051FC76EA}" type="slidenum">
              <a:rPr lang="ja-JP" altLang="en-US" smtClean="0"/>
              <a:pPr>
                <a:defRPr/>
              </a:pPr>
              <a:t>12</a:t>
            </a:fld>
            <a:endParaRPr lang="en-US" altLang="ja-JP" dirty="0"/>
          </a:p>
        </p:txBody>
      </p:sp>
      <p:sp>
        <p:nvSpPr>
          <p:cNvPr id="3" name="テキスト ボックス 2"/>
          <p:cNvSpPr txBox="1"/>
          <p:nvPr/>
        </p:nvSpPr>
        <p:spPr>
          <a:xfrm>
            <a:off x="0" y="188640"/>
            <a:ext cx="9144000" cy="646331"/>
          </a:xfrm>
          <a:prstGeom prst="rect">
            <a:avLst/>
          </a:prstGeom>
          <a:noFill/>
        </p:spPr>
        <p:txBody>
          <a:bodyPr wrap="square" rtlCol="0">
            <a:spAutoFit/>
          </a:bodyPr>
          <a:lstStyle/>
          <a:p>
            <a:pPr algn="ctr"/>
            <a:r>
              <a:rPr lang="ja-JP" altLang="en-US" sz="3600" dirty="0">
                <a:solidFill>
                  <a:srgbClr val="C00000"/>
                </a:solidFill>
                <a:latin typeface="HG創英角ﾎﾟｯﾌﾟ体" pitchFamily="49" charset="-128"/>
                <a:ea typeface="HG創英角ﾎﾟｯﾌﾟ体" pitchFamily="49" charset="-128"/>
              </a:rPr>
              <a:t>わが国特有の入札契約制度に起因する問題</a:t>
            </a:r>
            <a:endParaRPr kumimoji="1" lang="ja-JP" altLang="en-US" sz="3600" dirty="0">
              <a:solidFill>
                <a:srgbClr val="C00000"/>
              </a:solidFill>
              <a:latin typeface="HG創英角ﾎﾟｯﾌﾟ体" pitchFamily="49" charset="-128"/>
              <a:ea typeface="HG創英角ﾎﾟｯﾌﾟ体" pitchFamily="49" charset="-128"/>
            </a:endParaRPr>
          </a:p>
        </p:txBody>
      </p:sp>
      <p:sp>
        <p:nvSpPr>
          <p:cNvPr id="4" name="テキスト ボックス 3"/>
          <p:cNvSpPr txBox="1">
            <a:spLocks noChangeArrowheads="1"/>
          </p:cNvSpPr>
          <p:nvPr/>
        </p:nvSpPr>
        <p:spPr bwMode="auto">
          <a:xfrm>
            <a:off x="1475656" y="1844824"/>
            <a:ext cx="6552728" cy="523220"/>
          </a:xfrm>
          <a:prstGeom prst="rect">
            <a:avLst/>
          </a:prstGeom>
          <a:noFill/>
          <a:ln>
            <a:noFill/>
          </a:ln>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defRPr/>
            </a:pPr>
            <a:r>
              <a:rPr lang="ja-JP" altLang="en-US" sz="2800" b="1" dirty="0">
                <a:solidFill>
                  <a:schemeClr val="accent5"/>
                </a:solidFill>
                <a:latin typeface="ＭＳ ゴシック" pitchFamily="49" charset="-128"/>
                <a:ea typeface="ＭＳ ゴシック" pitchFamily="49" charset="-128"/>
              </a:rPr>
              <a:t>・発注者による 上限 の設定</a:t>
            </a:r>
            <a:endParaRPr lang="en-US" altLang="ja-JP" sz="2800" b="1" dirty="0">
              <a:solidFill>
                <a:schemeClr val="accent5"/>
              </a:solidFill>
              <a:latin typeface="ＭＳ ゴシック" pitchFamily="49" charset="-128"/>
              <a:ea typeface="ＭＳ ゴシック" pitchFamily="49" charset="-128"/>
            </a:endParaRPr>
          </a:p>
        </p:txBody>
      </p:sp>
      <p:sp>
        <p:nvSpPr>
          <p:cNvPr id="5" name="下矢印 4"/>
          <p:cNvSpPr/>
          <p:nvPr/>
        </p:nvSpPr>
        <p:spPr>
          <a:xfrm>
            <a:off x="3131840" y="3717032"/>
            <a:ext cx="2520280" cy="13681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p:cNvSpPr txBox="1"/>
          <p:nvPr/>
        </p:nvSpPr>
        <p:spPr>
          <a:xfrm>
            <a:off x="2987824" y="5157192"/>
            <a:ext cx="2952328" cy="461665"/>
          </a:xfrm>
          <a:prstGeom prst="rect">
            <a:avLst/>
          </a:prstGeom>
          <a:noFill/>
        </p:spPr>
        <p:txBody>
          <a:bodyPr wrap="square" rtlCol="0">
            <a:spAutoFit/>
          </a:bodyPr>
          <a:lstStyle/>
          <a:p>
            <a:pPr algn="ctr"/>
            <a:r>
              <a:rPr kumimoji="1" lang="ja-JP" altLang="en-US" sz="2400" dirty="0">
                <a:latin typeface="HG創英角ﾎﾟｯﾌﾟ体" pitchFamily="49" charset="-128"/>
                <a:ea typeface="HG創英角ﾎﾟｯﾌﾟ体" pitchFamily="49" charset="-128"/>
              </a:rPr>
              <a:t>さまざまな弊害</a:t>
            </a:r>
          </a:p>
        </p:txBody>
      </p:sp>
      <p:sp>
        <p:nvSpPr>
          <p:cNvPr id="9" name="平行四辺形 8"/>
          <p:cNvSpPr/>
          <p:nvPr/>
        </p:nvSpPr>
        <p:spPr>
          <a:xfrm>
            <a:off x="2123728" y="1052736"/>
            <a:ext cx="4392488" cy="648072"/>
          </a:xfrm>
          <a:prstGeom prst="parallelogram">
            <a:avLst/>
          </a:prstGeom>
          <a:solidFill>
            <a:schemeClr val="bg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rPr>
              <a:t>予定価格制度</a:t>
            </a:r>
          </a:p>
        </p:txBody>
      </p:sp>
      <p:sp>
        <p:nvSpPr>
          <p:cNvPr id="10" name="テキスト ボックス 9"/>
          <p:cNvSpPr txBox="1"/>
          <p:nvPr/>
        </p:nvSpPr>
        <p:spPr>
          <a:xfrm>
            <a:off x="5076056" y="1844824"/>
            <a:ext cx="2529860" cy="523220"/>
          </a:xfrm>
          <a:prstGeom prst="rect">
            <a:avLst/>
          </a:prstGeom>
          <a:solidFill>
            <a:schemeClr val="bg1"/>
          </a:solidFill>
        </p:spPr>
        <p:txBody>
          <a:bodyPr wrap="none" rtlCol="0">
            <a:spAutoFit/>
          </a:bodyPr>
          <a:lstStyle/>
          <a:p>
            <a:pPr>
              <a:defRPr/>
            </a:pPr>
            <a:r>
              <a:rPr lang="ja-JP" altLang="en-US" sz="2800" b="1" dirty="0">
                <a:solidFill>
                  <a:schemeClr val="accent5"/>
                </a:solidFill>
                <a:latin typeface="ＭＳ ゴシック" pitchFamily="49" charset="-128"/>
                <a:ea typeface="ＭＳ ゴシック" pitchFamily="49" charset="-128"/>
              </a:rPr>
              <a:t>・下限 の設定</a:t>
            </a:r>
            <a:endParaRPr kumimoji="1" lang="ja-JP" altLang="en-US" sz="2400" dirty="0">
              <a:solidFill>
                <a:schemeClr val="accent5"/>
              </a:solidFill>
            </a:endParaRPr>
          </a:p>
        </p:txBody>
      </p:sp>
      <p:sp>
        <p:nvSpPr>
          <p:cNvPr id="11" name="テキスト ボックス 10"/>
          <p:cNvSpPr txBox="1"/>
          <p:nvPr/>
        </p:nvSpPr>
        <p:spPr>
          <a:xfrm>
            <a:off x="5148064" y="2348880"/>
            <a:ext cx="2969083" cy="461665"/>
          </a:xfrm>
          <a:prstGeom prst="rect">
            <a:avLst/>
          </a:prstGeom>
          <a:noFill/>
        </p:spPr>
        <p:txBody>
          <a:bodyPr wrap="none" rtlCol="0">
            <a:spAutoFit/>
          </a:bodyPr>
          <a:lstStyle/>
          <a:p>
            <a:pPr>
              <a:defRPr/>
            </a:pPr>
            <a:r>
              <a:rPr lang="ja-JP" altLang="en-US" sz="2400" b="1" dirty="0">
                <a:solidFill>
                  <a:schemeClr val="accent5"/>
                </a:solidFill>
                <a:latin typeface="ＭＳ ゴシック" pitchFamily="49" charset="-128"/>
                <a:ea typeface="ＭＳ ゴシック" pitchFamily="49" charset="-128"/>
              </a:rPr>
              <a:t>（調査基準価格等）</a:t>
            </a:r>
            <a:endParaRPr kumimoji="1" lang="ja-JP" altLang="en-US" sz="2400" dirty="0">
              <a:solidFill>
                <a:schemeClr val="accent5"/>
              </a:solidFill>
            </a:endParaRPr>
          </a:p>
        </p:txBody>
      </p:sp>
      <p:sp>
        <p:nvSpPr>
          <p:cNvPr id="13" name="テキスト ボックス 12"/>
          <p:cNvSpPr txBox="1"/>
          <p:nvPr/>
        </p:nvSpPr>
        <p:spPr>
          <a:xfrm>
            <a:off x="3563888" y="2348880"/>
            <a:ext cx="2040943" cy="461665"/>
          </a:xfrm>
          <a:prstGeom prst="rect">
            <a:avLst/>
          </a:prstGeom>
          <a:noFill/>
        </p:spPr>
        <p:txBody>
          <a:bodyPr wrap="none" rtlCol="0">
            <a:spAutoFit/>
          </a:bodyPr>
          <a:lstStyle/>
          <a:p>
            <a:pPr>
              <a:defRPr/>
            </a:pPr>
            <a:r>
              <a:rPr lang="ja-JP" altLang="en-US" sz="2400" b="1" dirty="0">
                <a:solidFill>
                  <a:schemeClr val="accent5"/>
                </a:solidFill>
                <a:latin typeface="ＭＳ ゴシック" pitchFamily="49" charset="-128"/>
                <a:ea typeface="ＭＳ ゴシック" pitchFamily="49" charset="-128"/>
              </a:rPr>
              <a:t>（予定価格）</a:t>
            </a:r>
            <a:endParaRPr kumimoji="1" lang="ja-JP" altLang="en-US" sz="2400" dirty="0"/>
          </a:p>
        </p:txBody>
      </p:sp>
      <p:sp>
        <p:nvSpPr>
          <p:cNvPr id="15" name="テキスト ボックス 14"/>
          <p:cNvSpPr txBox="1"/>
          <p:nvPr/>
        </p:nvSpPr>
        <p:spPr>
          <a:xfrm>
            <a:off x="1475656" y="2996952"/>
            <a:ext cx="6372257" cy="1169551"/>
          </a:xfrm>
          <a:prstGeom prst="rect">
            <a:avLst/>
          </a:prstGeom>
          <a:solidFill>
            <a:schemeClr val="bg1"/>
          </a:solidFill>
        </p:spPr>
        <p:txBody>
          <a:bodyPr wrap="none" rtlCol="0">
            <a:spAutoFit/>
          </a:bodyPr>
          <a:lstStyle/>
          <a:p>
            <a:pPr>
              <a:defRPr/>
            </a:pPr>
            <a:r>
              <a:rPr lang="ja-JP" altLang="en-US" sz="2800" b="1" dirty="0">
                <a:solidFill>
                  <a:schemeClr val="accent5"/>
                </a:solidFill>
                <a:latin typeface="ＭＳ ゴシック" pitchFamily="49" charset="-128"/>
                <a:ea typeface="ＭＳ ゴシック" pitchFamily="49" charset="-128"/>
              </a:rPr>
              <a:t>・わが国特有の社会構造</a:t>
            </a:r>
            <a:endParaRPr lang="en-US" altLang="ja-JP" sz="2800" b="1" dirty="0">
              <a:solidFill>
                <a:schemeClr val="accent5"/>
              </a:solidFill>
              <a:latin typeface="ＭＳ ゴシック" pitchFamily="49" charset="-128"/>
              <a:ea typeface="ＭＳ ゴシック" pitchFamily="49" charset="-128"/>
            </a:endParaRPr>
          </a:p>
          <a:p>
            <a:pPr>
              <a:defRPr/>
            </a:pPr>
            <a:r>
              <a:rPr lang="ja-JP" altLang="en-US" sz="2400" b="1" dirty="0">
                <a:solidFill>
                  <a:schemeClr val="accent5"/>
                </a:solidFill>
                <a:latin typeface="ＭＳ ゴシック" pitchFamily="49" charset="-128"/>
                <a:ea typeface="ＭＳ ゴシック" pitchFamily="49" charset="-128"/>
              </a:rPr>
              <a:t>（元請優位、人件費・労務費の歯止めなし）</a:t>
            </a:r>
            <a:endParaRPr lang="en-US" altLang="ja-JP" sz="2400" b="1" dirty="0">
              <a:solidFill>
                <a:schemeClr val="accent5"/>
              </a:solidFill>
              <a:latin typeface="ＭＳ ゴシック" pitchFamily="49" charset="-128"/>
              <a:ea typeface="ＭＳ ゴシック" pitchFamily="49" charset="-128"/>
            </a:endParaRPr>
          </a:p>
          <a:p>
            <a:endParaRPr kumimoji="1" lang="ja-JP" altLang="en-US" dirty="0"/>
          </a:p>
        </p:txBody>
      </p:sp>
      <p:sp>
        <p:nvSpPr>
          <p:cNvPr id="20" name="フローチャート : 代替処理 4"/>
          <p:cNvSpPr>
            <a:spLocks noChangeArrowheads="1"/>
          </p:cNvSpPr>
          <p:nvPr/>
        </p:nvSpPr>
        <p:spPr bwMode="auto">
          <a:xfrm>
            <a:off x="5940152" y="5589240"/>
            <a:ext cx="2771800" cy="1008112"/>
          </a:xfrm>
          <a:prstGeom prst="flowChartAlternateProcess">
            <a:avLst/>
          </a:prstGeom>
          <a:solidFill>
            <a:srgbClr val="FFCCFF"/>
          </a:solidFill>
          <a:ln w="25400">
            <a:solidFill>
              <a:srgbClr val="385D8A"/>
            </a:solidFill>
            <a:miter lim="800000"/>
            <a:headEnd/>
            <a:tailEnd/>
          </a:ln>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000" dirty="0">
                <a:latin typeface="HG創英角ﾎﾟｯﾌﾟ体" pitchFamily="49" charset="-128"/>
                <a:ea typeface="HG創英角ﾎﾟｯﾌﾟ体" pitchFamily="49" charset="-128"/>
              </a:rPr>
              <a:t>契約変更等における</a:t>
            </a:r>
            <a:endParaRPr lang="en-US" altLang="ja-JP" sz="2000" dirty="0">
              <a:latin typeface="HG創英角ﾎﾟｯﾌﾟ体" pitchFamily="49" charset="-128"/>
              <a:ea typeface="HG創英角ﾎﾟｯﾌﾟ体" pitchFamily="49" charset="-128"/>
            </a:endParaRPr>
          </a:p>
          <a:p>
            <a:pPr algn="ctr" eaLnBrk="1" hangingPunct="1"/>
            <a:r>
              <a:rPr lang="ja-JP" altLang="en-US" sz="3200" dirty="0">
                <a:latin typeface="HG創英角ﾎﾟｯﾌﾟ体" pitchFamily="49" charset="-128"/>
                <a:ea typeface="HG創英角ﾎﾟｯﾌﾟ体" pitchFamily="49" charset="-128"/>
              </a:rPr>
              <a:t>片務性</a:t>
            </a:r>
            <a:endParaRPr lang="en-US" altLang="ja-JP" sz="3200" dirty="0">
              <a:latin typeface="HG創英角ﾎﾟｯﾌﾟ体" pitchFamily="49" charset="-128"/>
              <a:ea typeface="HG創英角ﾎﾟｯﾌﾟ体" pitchFamily="49" charset="-128"/>
            </a:endParaRPr>
          </a:p>
        </p:txBody>
      </p:sp>
      <p:sp>
        <p:nvSpPr>
          <p:cNvPr id="19" name="フローチャート : 代替処理 4">
            <a:extLst>
              <a:ext uri="{FF2B5EF4-FFF2-40B4-BE49-F238E27FC236}">
                <a16:creationId xmlns:a16="http://schemas.microsoft.com/office/drawing/2014/main" id="{BABDAB96-FDC3-4BC0-918C-BAF2172B5CE9}"/>
              </a:ext>
            </a:extLst>
          </p:cNvPr>
          <p:cNvSpPr>
            <a:spLocks noChangeArrowheads="1"/>
          </p:cNvSpPr>
          <p:nvPr/>
        </p:nvSpPr>
        <p:spPr bwMode="auto">
          <a:xfrm>
            <a:off x="3059832" y="5733256"/>
            <a:ext cx="2808312" cy="792087"/>
          </a:xfrm>
          <a:prstGeom prst="flowChartAlternateProcess">
            <a:avLst/>
          </a:prstGeom>
          <a:solidFill>
            <a:srgbClr val="FFCCFF"/>
          </a:solidFill>
          <a:ln w="25400">
            <a:solidFill>
              <a:srgbClr val="385D8A"/>
            </a:solidFill>
            <a:miter lim="800000"/>
            <a:headEnd/>
            <a:tailEnd/>
          </a:ln>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3200" dirty="0">
                <a:latin typeface="HG創英角ﾎﾟｯﾌﾟ体" pitchFamily="49" charset="-128"/>
                <a:ea typeface="HG創英角ﾎﾟｯﾌﾟ体" pitchFamily="49" charset="-128"/>
              </a:rPr>
              <a:t>不調・不落</a:t>
            </a:r>
            <a:endParaRPr lang="en-US" altLang="ja-JP" sz="3200" dirty="0">
              <a:latin typeface="HG創英角ﾎﾟｯﾌﾟ体" pitchFamily="49" charset="-128"/>
              <a:ea typeface="HG創英角ﾎﾟｯﾌﾟ体" pitchFamily="49" charset="-128"/>
            </a:endParaRPr>
          </a:p>
        </p:txBody>
      </p:sp>
      <p:sp>
        <p:nvSpPr>
          <p:cNvPr id="17" name="フローチャート : 代替処理 4"/>
          <p:cNvSpPr>
            <a:spLocks noChangeArrowheads="1"/>
          </p:cNvSpPr>
          <p:nvPr/>
        </p:nvSpPr>
        <p:spPr bwMode="auto">
          <a:xfrm>
            <a:off x="179512" y="5733256"/>
            <a:ext cx="2771800" cy="792088"/>
          </a:xfrm>
          <a:prstGeom prst="flowChartAlternateProcess">
            <a:avLst/>
          </a:prstGeom>
          <a:solidFill>
            <a:srgbClr val="FFCCFF"/>
          </a:solidFill>
          <a:ln w="25400">
            <a:solidFill>
              <a:srgbClr val="385D8A"/>
            </a:solidFill>
            <a:miter lim="800000"/>
            <a:headEnd/>
            <a:tailEnd/>
          </a:ln>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3200" dirty="0">
                <a:latin typeface="HG創英角ﾎﾟｯﾌﾟ体" pitchFamily="49" charset="-128"/>
                <a:ea typeface="HG創英角ﾎﾟｯﾌﾟ体" pitchFamily="49" charset="-128"/>
              </a:rPr>
              <a:t>低価格の入札</a:t>
            </a:r>
            <a:endParaRPr lang="en-US" altLang="ja-JP" sz="3200" dirty="0">
              <a:latin typeface="HG創英角ﾎﾟｯﾌﾟ体" pitchFamily="49" charset="-128"/>
              <a:ea typeface="HG創英角ﾎﾟｯﾌﾟ体" pitchFamily="49" charset="-128"/>
            </a:endParaRPr>
          </a:p>
        </p:txBody>
      </p:sp>
    </p:spTree>
    <p:extLst>
      <p:ext uri="{BB962C8B-B14F-4D97-AF65-F5344CB8AC3E}">
        <p14:creationId xmlns:p14="http://schemas.microsoft.com/office/powerpoint/2010/main" val="23173806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7">
                                            <p:bg/>
                                          </p:spTgt>
                                        </p:tgtEl>
                                        <p:attrNameLst>
                                          <p:attrName>style.visibility</p:attrName>
                                        </p:attrNameLst>
                                      </p:cBhvr>
                                      <p:to>
                                        <p:strVal val="visible"/>
                                      </p:to>
                                    </p:set>
                                    <p:anim calcmode="lin" valueType="num">
                                      <p:cBhvr additive="base">
                                        <p:cTn id="14" dur="500" fill="hold"/>
                                        <p:tgtEl>
                                          <p:spTgt spid="17">
                                            <p:bg/>
                                          </p:spTgt>
                                        </p:tgtEl>
                                        <p:attrNameLst>
                                          <p:attrName>ppt_x</p:attrName>
                                        </p:attrNameLst>
                                      </p:cBhvr>
                                      <p:tavLst>
                                        <p:tav tm="0">
                                          <p:val>
                                            <p:strVal val="#ppt_x"/>
                                          </p:val>
                                        </p:tav>
                                        <p:tav tm="100000">
                                          <p:val>
                                            <p:strVal val="#ppt_x"/>
                                          </p:val>
                                        </p:tav>
                                      </p:tavLst>
                                    </p:anim>
                                    <p:anim calcmode="lin" valueType="num">
                                      <p:cBhvr additive="base">
                                        <p:cTn id="15" dur="500" fill="hold"/>
                                        <p:tgtEl>
                                          <p:spTgt spid="17">
                                            <p:bg/>
                                          </p:spTgt>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7">
                                            <p:txEl>
                                              <p:pRg st="0" end="0"/>
                                            </p:txEl>
                                          </p:spTgt>
                                        </p:tgtEl>
                                        <p:attrNameLst>
                                          <p:attrName>style.visibility</p:attrName>
                                        </p:attrNameLst>
                                      </p:cBhvr>
                                      <p:to>
                                        <p:strVal val="visible"/>
                                      </p:to>
                                    </p:set>
                                    <p:anim calcmode="lin" valueType="num">
                                      <p:cBhvr additive="base">
                                        <p:cTn id="18"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7"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pPr>
              <a:defRPr/>
            </a:pPr>
            <a:fld id="{F17E8D1B-9A71-4202-B3F0-348051FC76EA}" type="slidenum">
              <a:rPr lang="ja-JP" altLang="en-US" smtClean="0"/>
              <a:pPr>
                <a:defRPr/>
              </a:pPr>
              <a:t>13</a:t>
            </a:fld>
            <a:endParaRPr lang="en-US" altLang="ja-JP"/>
          </a:p>
        </p:txBody>
      </p:sp>
      <p:sp>
        <p:nvSpPr>
          <p:cNvPr id="4" name="フローチャート : 代替処理 4"/>
          <p:cNvSpPr>
            <a:spLocks noChangeArrowheads="1"/>
          </p:cNvSpPr>
          <p:nvPr/>
        </p:nvSpPr>
        <p:spPr bwMode="auto">
          <a:xfrm>
            <a:off x="2627784" y="2132856"/>
            <a:ext cx="3888432" cy="1224136"/>
          </a:xfrm>
          <a:prstGeom prst="flowChartAlternateProcess">
            <a:avLst/>
          </a:prstGeom>
          <a:solidFill>
            <a:srgbClr val="FFCCFF"/>
          </a:solidFill>
          <a:ln w="25400">
            <a:solidFill>
              <a:srgbClr val="385D8A"/>
            </a:solidFill>
            <a:miter lim="800000"/>
            <a:headEnd/>
            <a:tailEnd/>
          </a:ln>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3200" dirty="0"/>
              <a:t>低価格の入札</a:t>
            </a:r>
            <a:endParaRPr lang="en-US" altLang="ja-JP" sz="3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F17E8D1B-9A71-4202-B3F0-348051FC76EA}" type="slidenum">
              <a:rPr lang="ja-JP" altLang="en-US" smtClean="0"/>
              <a:pPr>
                <a:defRPr/>
              </a:pPr>
              <a:t>14</a:t>
            </a:fld>
            <a:endParaRPr lang="en-US" altLang="ja-JP" dirty="0"/>
          </a:p>
        </p:txBody>
      </p:sp>
      <p:sp>
        <p:nvSpPr>
          <p:cNvPr id="46" name="テキスト ボックス 45"/>
          <p:cNvSpPr txBox="1"/>
          <p:nvPr/>
        </p:nvSpPr>
        <p:spPr>
          <a:xfrm>
            <a:off x="683568" y="6550223"/>
            <a:ext cx="8318303" cy="307777"/>
          </a:xfrm>
          <a:prstGeom prst="rect">
            <a:avLst/>
          </a:prstGeom>
          <a:noFill/>
        </p:spPr>
        <p:txBody>
          <a:bodyPr wrap="none">
            <a:spAutoFit/>
          </a:bodyPr>
          <a:lstStyle/>
          <a:p>
            <a:pPr algn="ctr" eaLnBrk="1" hangingPunct="1">
              <a:defRPr/>
            </a:pPr>
            <a:r>
              <a:rPr lang="ja-JP" altLang="en-US" sz="1400" dirty="0">
                <a:solidFill>
                  <a:srgbClr val="FF6600"/>
                </a:solidFill>
                <a:latin typeface="Arial" charset="0"/>
              </a:rPr>
              <a:t>出典：</a:t>
            </a:r>
            <a:r>
              <a:rPr lang="ja-JP" altLang="ja-JP" sz="1400" dirty="0">
                <a:solidFill>
                  <a:srgbClr val="FF6600"/>
                </a:solidFill>
                <a:latin typeface="Arial" charset="0"/>
              </a:rPr>
              <a:t>国土交通省直轄工事等契約関係資料　平成</a:t>
            </a:r>
            <a:r>
              <a:rPr lang="en-US" altLang="ja-JP" sz="1400" dirty="0">
                <a:solidFill>
                  <a:srgbClr val="FF6600"/>
                </a:solidFill>
                <a:latin typeface="Arial" charset="0"/>
              </a:rPr>
              <a:t>17</a:t>
            </a:r>
            <a:r>
              <a:rPr lang="ja-JP" altLang="ja-JP" sz="1400" dirty="0">
                <a:solidFill>
                  <a:srgbClr val="FF6600"/>
                </a:solidFill>
                <a:latin typeface="Arial" charset="0"/>
              </a:rPr>
              <a:t>年度版（</a:t>
            </a:r>
            <a:r>
              <a:rPr lang="en-US" altLang="ja-JP" sz="1400" dirty="0">
                <a:solidFill>
                  <a:srgbClr val="FF6600"/>
                </a:solidFill>
                <a:latin typeface="Arial" charset="0"/>
              </a:rPr>
              <a:t>16</a:t>
            </a:r>
            <a:r>
              <a:rPr lang="ja-JP" altLang="ja-JP" sz="1400" dirty="0">
                <a:solidFill>
                  <a:srgbClr val="FF6600"/>
                </a:solidFill>
                <a:latin typeface="Arial" charset="0"/>
              </a:rPr>
              <a:t>年実績）～</a:t>
            </a:r>
            <a:r>
              <a:rPr lang="ja-JP" altLang="en-US" sz="1400" dirty="0">
                <a:solidFill>
                  <a:srgbClr val="FF6600"/>
                </a:solidFill>
                <a:latin typeface="Arial" charset="0"/>
              </a:rPr>
              <a:t>令和</a:t>
            </a:r>
            <a:r>
              <a:rPr lang="en-US" altLang="ja-JP" sz="1400" dirty="0">
                <a:solidFill>
                  <a:srgbClr val="FF6600"/>
                </a:solidFill>
                <a:latin typeface="Arial" charset="0"/>
              </a:rPr>
              <a:t>5</a:t>
            </a:r>
            <a:r>
              <a:rPr lang="ja-JP" altLang="en-US" sz="1400" dirty="0">
                <a:solidFill>
                  <a:srgbClr val="FF6600"/>
                </a:solidFill>
                <a:latin typeface="Arial" charset="0"/>
              </a:rPr>
              <a:t>年</a:t>
            </a:r>
            <a:r>
              <a:rPr lang="ja-JP" altLang="ja-JP" sz="1400" dirty="0">
                <a:solidFill>
                  <a:srgbClr val="FF6600"/>
                </a:solidFill>
                <a:latin typeface="Arial" charset="0"/>
              </a:rPr>
              <a:t>度版（</a:t>
            </a:r>
            <a:r>
              <a:rPr lang="ja-JP" altLang="en-US" sz="1400" dirty="0">
                <a:solidFill>
                  <a:srgbClr val="FF6600"/>
                </a:solidFill>
                <a:latin typeface="Arial" charset="0"/>
              </a:rPr>
              <a:t>令和</a:t>
            </a:r>
            <a:r>
              <a:rPr lang="en-US" altLang="ja-JP" sz="1400" dirty="0">
                <a:solidFill>
                  <a:srgbClr val="FF6600"/>
                </a:solidFill>
                <a:latin typeface="Arial" charset="0"/>
              </a:rPr>
              <a:t>4</a:t>
            </a:r>
            <a:r>
              <a:rPr lang="ja-JP" altLang="ja-JP" sz="1400" dirty="0">
                <a:solidFill>
                  <a:srgbClr val="FF6600"/>
                </a:solidFill>
                <a:latin typeface="Arial" charset="0"/>
              </a:rPr>
              <a:t>年度実績）</a:t>
            </a:r>
            <a:endParaRPr lang="ja-JP" altLang="en-US" sz="1400" dirty="0">
              <a:solidFill>
                <a:srgbClr val="FF6600"/>
              </a:solidFill>
              <a:latin typeface="Arial" charset="0"/>
            </a:endParaRPr>
          </a:p>
        </p:txBody>
      </p:sp>
      <p:graphicFrame>
        <p:nvGraphicFramePr>
          <p:cNvPr id="47" name="グラフ 46"/>
          <p:cNvGraphicFramePr>
            <a:graphicFrameLocks/>
          </p:cNvGraphicFramePr>
          <p:nvPr/>
        </p:nvGraphicFramePr>
        <p:xfrm>
          <a:off x="0" y="332656"/>
          <a:ext cx="9144000" cy="6120679"/>
        </p:xfrm>
        <a:graphic>
          <a:graphicData uri="http://schemas.openxmlformats.org/drawingml/2006/chart">
            <c:chart xmlns:c="http://schemas.openxmlformats.org/drawingml/2006/chart" xmlns:r="http://schemas.openxmlformats.org/officeDocument/2006/relationships" r:id="rId3"/>
          </a:graphicData>
        </a:graphic>
      </p:graphicFrame>
      <p:sp>
        <p:nvSpPr>
          <p:cNvPr id="52" name="Text Box 10">
            <a:extLst>
              <a:ext uri="{FF2B5EF4-FFF2-40B4-BE49-F238E27FC236}">
                <a16:creationId xmlns:a16="http://schemas.microsoft.com/office/drawing/2014/main" id="{B3DF251D-33DF-4C4C-A976-5699C006B159}"/>
              </a:ext>
            </a:extLst>
          </p:cNvPr>
          <p:cNvSpPr txBox="1">
            <a:spLocks noChangeArrowheads="1"/>
          </p:cNvSpPr>
          <p:nvPr/>
        </p:nvSpPr>
        <p:spPr bwMode="auto">
          <a:xfrm>
            <a:off x="8244408" y="4941168"/>
            <a:ext cx="755577"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algn="ctr" eaLnBrk="1" hangingPunct="1">
              <a:lnSpc>
                <a:spcPct val="100000"/>
              </a:lnSpc>
              <a:spcBef>
                <a:spcPct val="50000"/>
              </a:spcBef>
              <a:buClrTx/>
              <a:buFontTx/>
              <a:buNone/>
            </a:pPr>
            <a:r>
              <a:rPr lang="ja-JP" altLang="en-US" sz="2000" b="1" dirty="0">
                <a:solidFill>
                  <a:schemeClr val="tx1"/>
                </a:solidFill>
                <a:latin typeface="HG創英角ｺﾞｼｯｸUB" pitchFamily="49" charset="-128"/>
                <a:ea typeface="HG創英角ｺﾞｼｯｸUB" pitchFamily="49" charset="-128"/>
              </a:rPr>
              <a:t>年度</a:t>
            </a:r>
          </a:p>
        </p:txBody>
      </p:sp>
      <p:sp>
        <p:nvSpPr>
          <p:cNvPr id="53" name="テキスト ボックス 52"/>
          <p:cNvSpPr txBox="1"/>
          <p:nvPr/>
        </p:nvSpPr>
        <p:spPr>
          <a:xfrm rot="16200000">
            <a:off x="956407" y="5420472"/>
            <a:ext cx="543739" cy="369332"/>
          </a:xfrm>
          <a:prstGeom prst="rect">
            <a:avLst/>
          </a:prstGeom>
          <a:noFill/>
        </p:spPr>
        <p:txBody>
          <a:bodyPr wrap="none" rtlCol="0">
            <a:spAutoFit/>
          </a:bodyPr>
          <a:lstStyle/>
          <a:p>
            <a:r>
              <a:rPr kumimoji="1" lang="en-US" altLang="ja-JP" b="1" dirty="0">
                <a:solidFill>
                  <a:srgbClr val="0070C0"/>
                </a:solidFill>
              </a:rPr>
              <a:t>H 8</a:t>
            </a:r>
            <a:endParaRPr kumimoji="1" lang="ja-JP" altLang="en-US" b="1" dirty="0">
              <a:solidFill>
                <a:srgbClr val="0070C0"/>
              </a:solidFill>
            </a:endParaRPr>
          </a:p>
        </p:txBody>
      </p:sp>
      <p:sp>
        <p:nvSpPr>
          <p:cNvPr id="54" name="テキスト ボックス 53"/>
          <p:cNvSpPr txBox="1"/>
          <p:nvPr/>
        </p:nvSpPr>
        <p:spPr>
          <a:xfrm rot="16200000">
            <a:off x="1500410" y="5420471"/>
            <a:ext cx="607859" cy="369332"/>
          </a:xfrm>
          <a:prstGeom prst="rect">
            <a:avLst/>
          </a:prstGeom>
          <a:noFill/>
        </p:spPr>
        <p:txBody>
          <a:bodyPr wrap="none" rtlCol="0">
            <a:spAutoFit/>
          </a:bodyPr>
          <a:lstStyle/>
          <a:p>
            <a:r>
              <a:rPr kumimoji="1" lang="en-US" altLang="ja-JP" b="1" dirty="0">
                <a:solidFill>
                  <a:srgbClr val="0070C0"/>
                </a:solidFill>
              </a:rPr>
              <a:t>H10</a:t>
            </a:r>
            <a:endParaRPr kumimoji="1" lang="ja-JP" altLang="en-US" b="1" dirty="0">
              <a:solidFill>
                <a:srgbClr val="0070C0"/>
              </a:solidFill>
            </a:endParaRPr>
          </a:p>
        </p:txBody>
      </p:sp>
      <p:sp>
        <p:nvSpPr>
          <p:cNvPr id="55" name="テキスト ボックス 54"/>
          <p:cNvSpPr txBox="1"/>
          <p:nvPr/>
        </p:nvSpPr>
        <p:spPr>
          <a:xfrm rot="16200000">
            <a:off x="2076473" y="5420471"/>
            <a:ext cx="607859" cy="369332"/>
          </a:xfrm>
          <a:prstGeom prst="rect">
            <a:avLst/>
          </a:prstGeom>
          <a:noFill/>
        </p:spPr>
        <p:txBody>
          <a:bodyPr wrap="none" rtlCol="0">
            <a:spAutoFit/>
          </a:bodyPr>
          <a:lstStyle/>
          <a:p>
            <a:r>
              <a:rPr kumimoji="1" lang="en-US" altLang="ja-JP" b="1" dirty="0">
                <a:solidFill>
                  <a:srgbClr val="0070C0"/>
                </a:solidFill>
              </a:rPr>
              <a:t>H12</a:t>
            </a:r>
            <a:endParaRPr kumimoji="1" lang="ja-JP" altLang="en-US" b="1" dirty="0">
              <a:solidFill>
                <a:srgbClr val="0070C0"/>
              </a:solidFill>
            </a:endParaRPr>
          </a:p>
        </p:txBody>
      </p:sp>
      <p:sp>
        <p:nvSpPr>
          <p:cNvPr id="56" name="テキスト ボックス 55"/>
          <p:cNvSpPr txBox="1"/>
          <p:nvPr/>
        </p:nvSpPr>
        <p:spPr>
          <a:xfrm rot="16200000">
            <a:off x="2724545" y="5420471"/>
            <a:ext cx="607859" cy="369332"/>
          </a:xfrm>
          <a:prstGeom prst="rect">
            <a:avLst/>
          </a:prstGeom>
          <a:noFill/>
        </p:spPr>
        <p:txBody>
          <a:bodyPr wrap="none" rtlCol="0">
            <a:spAutoFit/>
          </a:bodyPr>
          <a:lstStyle/>
          <a:p>
            <a:r>
              <a:rPr kumimoji="1" lang="en-US" altLang="ja-JP" b="1" dirty="0">
                <a:solidFill>
                  <a:srgbClr val="0070C0"/>
                </a:solidFill>
              </a:rPr>
              <a:t>H14</a:t>
            </a:r>
            <a:endParaRPr kumimoji="1" lang="ja-JP" altLang="en-US" b="1" dirty="0">
              <a:solidFill>
                <a:srgbClr val="0070C0"/>
              </a:solidFill>
            </a:endParaRPr>
          </a:p>
        </p:txBody>
      </p:sp>
      <p:sp>
        <p:nvSpPr>
          <p:cNvPr id="57" name="テキスト ボックス 56"/>
          <p:cNvSpPr txBox="1"/>
          <p:nvPr/>
        </p:nvSpPr>
        <p:spPr>
          <a:xfrm rot="16200000">
            <a:off x="3228601" y="5420471"/>
            <a:ext cx="607859" cy="369332"/>
          </a:xfrm>
          <a:prstGeom prst="rect">
            <a:avLst/>
          </a:prstGeom>
          <a:noFill/>
        </p:spPr>
        <p:txBody>
          <a:bodyPr wrap="none" rtlCol="0">
            <a:spAutoFit/>
          </a:bodyPr>
          <a:lstStyle/>
          <a:p>
            <a:r>
              <a:rPr kumimoji="1" lang="en-US" altLang="ja-JP" b="1" dirty="0">
                <a:solidFill>
                  <a:srgbClr val="0070C0"/>
                </a:solidFill>
              </a:rPr>
              <a:t>H16</a:t>
            </a:r>
            <a:endParaRPr kumimoji="1" lang="ja-JP" altLang="en-US" b="1" dirty="0">
              <a:solidFill>
                <a:srgbClr val="0070C0"/>
              </a:solidFill>
            </a:endParaRPr>
          </a:p>
        </p:txBody>
      </p:sp>
      <p:sp>
        <p:nvSpPr>
          <p:cNvPr id="58" name="テキスト ボックス 57"/>
          <p:cNvSpPr txBox="1"/>
          <p:nvPr/>
        </p:nvSpPr>
        <p:spPr>
          <a:xfrm rot="16200000">
            <a:off x="3876673" y="5420471"/>
            <a:ext cx="607859" cy="369332"/>
          </a:xfrm>
          <a:prstGeom prst="rect">
            <a:avLst/>
          </a:prstGeom>
          <a:noFill/>
        </p:spPr>
        <p:txBody>
          <a:bodyPr wrap="none" rtlCol="0">
            <a:spAutoFit/>
          </a:bodyPr>
          <a:lstStyle/>
          <a:p>
            <a:r>
              <a:rPr kumimoji="1" lang="en-US" altLang="ja-JP" b="1" dirty="0">
                <a:solidFill>
                  <a:srgbClr val="0070C0"/>
                </a:solidFill>
              </a:rPr>
              <a:t>H18</a:t>
            </a:r>
            <a:endParaRPr kumimoji="1" lang="ja-JP" altLang="en-US" b="1" dirty="0">
              <a:solidFill>
                <a:srgbClr val="0070C0"/>
              </a:solidFill>
            </a:endParaRPr>
          </a:p>
        </p:txBody>
      </p:sp>
      <p:sp>
        <p:nvSpPr>
          <p:cNvPr id="59" name="テキスト ボックス 58"/>
          <p:cNvSpPr txBox="1"/>
          <p:nvPr/>
        </p:nvSpPr>
        <p:spPr>
          <a:xfrm rot="16200000">
            <a:off x="4452737" y="5420471"/>
            <a:ext cx="607859" cy="369332"/>
          </a:xfrm>
          <a:prstGeom prst="rect">
            <a:avLst/>
          </a:prstGeom>
          <a:noFill/>
        </p:spPr>
        <p:txBody>
          <a:bodyPr wrap="none" rtlCol="0">
            <a:spAutoFit/>
          </a:bodyPr>
          <a:lstStyle/>
          <a:p>
            <a:r>
              <a:rPr kumimoji="1" lang="en-US" altLang="ja-JP" b="1" dirty="0">
                <a:solidFill>
                  <a:srgbClr val="0070C0"/>
                </a:solidFill>
              </a:rPr>
              <a:t>H20</a:t>
            </a:r>
            <a:endParaRPr kumimoji="1" lang="ja-JP" altLang="en-US" b="1" dirty="0">
              <a:solidFill>
                <a:srgbClr val="0070C0"/>
              </a:solidFill>
            </a:endParaRPr>
          </a:p>
        </p:txBody>
      </p:sp>
      <p:sp>
        <p:nvSpPr>
          <p:cNvPr id="60" name="テキスト ボックス 59"/>
          <p:cNvSpPr txBox="1"/>
          <p:nvPr/>
        </p:nvSpPr>
        <p:spPr>
          <a:xfrm rot="16200000">
            <a:off x="5028801" y="5420471"/>
            <a:ext cx="607859" cy="369332"/>
          </a:xfrm>
          <a:prstGeom prst="rect">
            <a:avLst/>
          </a:prstGeom>
          <a:noFill/>
        </p:spPr>
        <p:txBody>
          <a:bodyPr wrap="none" rtlCol="0">
            <a:spAutoFit/>
          </a:bodyPr>
          <a:lstStyle/>
          <a:p>
            <a:r>
              <a:rPr kumimoji="1" lang="en-US" altLang="ja-JP" b="1" dirty="0">
                <a:solidFill>
                  <a:srgbClr val="0070C0"/>
                </a:solidFill>
              </a:rPr>
              <a:t>H22</a:t>
            </a:r>
            <a:endParaRPr kumimoji="1" lang="ja-JP" altLang="en-US" b="1" dirty="0">
              <a:solidFill>
                <a:srgbClr val="0070C0"/>
              </a:solidFill>
            </a:endParaRPr>
          </a:p>
        </p:txBody>
      </p:sp>
      <p:sp>
        <p:nvSpPr>
          <p:cNvPr id="61" name="テキスト ボックス 60"/>
          <p:cNvSpPr txBox="1"/>
          <p:nvPr/>
        </p:nvSpPr>
        <p:spPr>
          <a:xfrm rot="16200000">
            <a:off x="5604865" y="5420471"/>
            <a:ext cx="607859" cy="369332"/>
          </a:xfrm>
          <a:prstGeom prst="rect">
            <a:avLst/>
          </a:prstGeom>
          <a:noFill/>
        </p:spPr>
        <p:txBody>
          <a:bodyPr wrap="none" rtlCol="0">
            <a:spAutoFit/>
          </a:bodyPr>
          <a:lstStyle/>
          <a:p>
            <a:r>
              <a:rPr kumimoji="1" lang="en-US" altLang="ja-JP" b="1" dirty="0">
                <a:solidFill>
                  <a:srgbClr val="0070C0"/>
                </a:solidFill>
              </a:rPr>
              <a:t>H24</a:t>
            </a:r>
            <a:endParaRPr kumimoji="1" lang="ja-JP" altLang="en-US" b="1" dirty="0">
              <a:solidFill>
                <a:srgbClr val="0070C0"/>
              </a:solidFill>
            </a:endParaRPr>
          </a:p>
        </p:txBody>
      </p:sp>
      <p:sp>
        <p:nvSpPr>
          <p:cNvPr id="62" name="テキスト ボックス 61"/>
          <p:cNvSpPr txBox="1"/>
          <p:nvPr/>
        </p:nvSpPr>
        <p:spPr>
          <a:xfrm rot="16200000">
            <a:off x="6180929" y="5420471"/>
            <a:ext cx="607859" cy="369332"/>
          </a:xfrm>
          <a:prstGeom prst="rect">
            <a:avLst/>
          </a:prstGeom>
          <a:noFill/>
        </p:spPr>
        <p:txBody>
          <a:bodyPr wrap="none" rtlCol="0">
            <a:spAutoFit/>
          </a:bodyPr>
          <a:lstStyle/>
          <a:p>
            <a:r>
              <a:rPr kumimoji="1" lang="en-US" altLang="ja-JP" b="1" dirty="0">
                <a:solidFill>
                  <a:srgbClr val="0070C0"/>
                </a:solidFill>
              </a:rPr>
              <a:t>H26</a:t>
            </a:r>
            <a:endParaRPr kumimoji="1" lang="ja-JP" altLang="en-US" b="1" dirty="0">
              <a:solidFill>
                <a:srgbClr val="0070C0"/>
              </a:solidFill>
            </a:endParaRPr>
          </a:p>
        </p:txBody>
      </p:sp>
      <p:sp>
        <p:nvSpPr>
          <p:cNvPr id="63" name="テキスト ボックス 62"/>
          <p:cNvSpPr txBox="1"/>
          <p:nvPr/>
        </p:nvSpPr>
        <p:spPr>
          <a:xfrm rot="16200000">
            <a:off x="6756993" y="5420471"/>
            <a:ext cx="607859" cy="369332"/>
          </a:xfrm>
          <a:prstGeom prst="rect">
            <a:avLst/>
          </a:prstGeom>
          <a:noFill/>
        </p:spPr>
        <p:txBody>
          <a:bodyPr wrap="none" rtlCol="0">
            <a:spAutoFit/>
          </a:bodyPr>
          <a:lstStyle/>
          <a:p>
            <a:r>
              <a:rPr kumimoji="1" lang="en-US" altLang="ja-JP" b="1" dirty="0">
                <a:solidFill>
                  <a:srgbClr val="0070C0"/>
                </a:solidFill>
              </a:rPr>
              <a:t>H28</a:t>
            </a:r>
            <a:endParaRPr kumimoji="1" lang="ja-JP" altLang="en-US" b="1" dirty="0">
              <a:solidFill>
                <a:srgbClr val="0070C0"/>
              </a:solidFill>
            </a:endParaRPr>
          </a:p>
        </p:txBody>
      </p:sp>
      <p:sp>
        <p:nvSpPr>
          <p:cNvPr id="64" name="テキスト ボックス 63"/>
          <p:cNvSpPr txBox="1"/>
          <p:nvPr/>
        </p:nvSpPr>
        <p:spPr>
          <a:xfrm rot="16200000">
            <a:off x="7405065" y="5420471"/>
            <a:ext cx="607859" cy="369332"/>
          </a:xfrm>
          <a:prstGeom prst="rect">
            <a:avLst/>
          </a:prstGeom>
          <a:noFill/>
        </p:spPr>
        <p:txBody>
          <a:bodyPr wrap="none" rtlCol="0">
            <a:spAutoFit/>
          </a:bodyPr>
          <a:lstStyle/>
          <a:p>
            <a:r>
              <a:rPr kumimoji="1" lang="en-US" altLang="ja-JP" b="1" dirty="0">
                <a:solidFill>
                  <a:srgbClr val="0070C0"/>
                </a:solidFill>
              </a:rPr>
              <a:t>H30</a:t>
            </a:r>
            <a:endParaRPr kumimoji="1" lang="ja-JP" altLang="en-US" b="1" dirty="0">
              <a:solidFill>
                <a:srgbClr val="0070C0"/>
              </a:solidFill>
            </a:endParaRPr>
          </a:p>
        </p:txBody>
      </p:sp>
      <p:sp>
        <p:nvSpPr>
          <p:cNvPr id="65" name="テキスト ボックス 64"/>
          <p:cNvSpPr txBox="1"/>
          <p:nvPr/>
        </p:nvSpPr>
        <p:spPr>
          <a:xfrm rot="16200000">
            <a:off x="8013189" y="5460419"/>
            <a:ext cx="543739" cy="369332"/>
          </a:xfrm>
          <a:prstGeom prst="rect">
            <a:avLst/>
          </a:prstGeom>
          <a:noFill/>
        </p:spPr>
        <p:txBody>
          <a:bodyPr wrap="none" rtlCol="0">
            <a:spAutoFit/>
          </a:bodyPr>
          <a:lstStyle/>
          <a:p>
            <a:r>
              <a:rPr kumimoji="1" lang="en-US" altLang="ja-JP" b="1" dirty="0">
                <a:solidFill>
                  <a:srgbClr val="0070C0"/>
                </a:solidFill>
              </a:rPr>
              <a:t>R 2</a:t>
            </a:r>
            <a:endParaRPr kumimoji="1" lang="ja-JP" altLang="en-US" b="1" dirty="0">
              <a:solidFill>
                <a:srgbClr val="0070C0"/>
              </a:solidFill>
            </a:endParaRPr>
          </a:p>
        </p:txBody>
      </p:sp>
      <p:sp>
        <p:nvSpPr>
          <p:cNvPr id="66" name="正方形/長方形 65"/>
          <p:cNvSpPr/>
          <p:nvPr/>
        </p:nvSpPr>
        <p:spPr>
          <a:xfrm rot="20864762">
            <a:off x="5249239" y="4689967"/>
            <a:ext cx="380957" cy="31574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7" name="正方形/長方形 66"/>
          <p:cNvSpPr/>
          <p:nvPr/>
        </p:nvSpPr>
        <p:spPr>
          <a:xfrm rot="20753886">
            <a:off x="5828861" y="4550771"/>
            <a:ext cx="380957" cy="31574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8" name="正方形/長方形 67"/>
          <p:cNvSpPr/>
          <p:nvPr/>
        </p:nvSpPr>
        <p:spPr>
          <a:xfrm rot="20278425">
            <a:off x="6345497" y="4353008"/>
            <a:ext cx="380957" cy="31574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9" name="正方形/長方形 68"/>
          <p:cNvSpPr/>
          <p:nvPr/>
        </p:nvSpPr>
        <p:spPr>
          <a:xfrm rot="20278425">
            <a:off x="6849553" y="4136984"/>
            <a:ext cx="380957" cy="31574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0" name="正方形/長方形 69"/>
          <p:cNvSpPr/>
          <p:nvPr/>
        </p:nvSpPr>
        <p:spPr>
          <a:xfrm rot="20278425">
            <a:off x="7353609" y="3920960"/>
            <a:ext cx="380957" cy="31574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1" name="正方形/長方形 70"/>
          <p:cNvSpPr/>
          <p:nvPr/>
        </p:nvSpPr>
        <p:spPr>
          <a:xfrm rot="20278425">
            <a:off x="7857665" y="3704937"/>
            <a:ext cx="380957" cy="31574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2" name="正方形/長方形 71"/>
          <p:cNvSpPr/>
          <p:nvPr/>
        </p:nvSpPr>
        <p:spPr>
          <a:xfrm rot="20278425">
            <a:off x="8361721" y="3488912"/>
            <a:ext cx="380957" cy="31574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3" name="正方形/長方形 72"/>
          <p:cNvSpPr/>
          <p:nvPr/>
        </p:nvSpPr>
        <p:spPr>
          <a:xfrm rot="21199824">
            <a:off x="4661055" y="4818206"/>
            <a:ext cx="380957" cy="31574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4" name="テキスト ボックス 73"/>
          <p:cNvSpPr txBox="1"/>
          <p:nvPr/>
        </p:nvSpPr>
        <p:spPr>
          <a:xfrm rot="16200000">
            <a:off x="8517244" y="5460419"/>
            <a:ext cx="543739" cy="369332"/>
          </a:xfrm>
          <a:prstGeom prst="rect">
            <a:avLst/>
          </a:prstGeom>
          <a:noFill/>
        </p:spPr>
        <p:txBody>
          <a:bodyPr wrap="none" rtlCol="0">
            <a:spAutoFit/>
          </a:bodyPr>
          <a:lstStyle/>
          <a:p>
            <a:r>
              <a:rPr kumimoji="1" lang="en-US" altLang="ja-JP" b="1" dirty="0">
                <a:solidFill>
                  <a:srgbClr val="0070C0"/>
                </a:solidFill>
              </a:rPr>
              <a:t>R 4</a:t>
            </a:r>
            <a:endParaRPr kumimoji="1" lang="ja-JP" altLang="en-US" b="1" dirty="0">
              <a:solidFill>
                <a:srgbClr val="0070C0"/>
              </a:solidFill>
            </a:endParaRPr>
          </a:p>
        </p:txBody>
      </p:sp>
      <p:sp>
        <p:nvSpPr>
          <p:cNvPr id="75" name="Text Box 10">
            <a:extLst>
              <a:ext uri="{FF2B5EF4-FFF2-40B4-BE49-F238E27FC236}">
                <a16:creationId xmlns:a16="http://schemas.microsoft.com/office/drawing/2014/main" id="{17311AE4-3786-40DE-9512-8C6F17D030B9}"/>
              </a:ext>
            </a:extLst>
          </p:cNvPr>
          <p:cNvSpPr txBox="1">
            <a:spLocks noChangeArrowheads="1"/>
          </p:cNvSpPr>
          <p:nvPr/>
        </p:nvSpPr>
        <p:spPr bwMode="auto">
          <a:xfrm>
            <a:off x="251520" y="116632"/>
            <a:ext cx="814754"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algn="ctr" eaLnBrk="1" hangingPunct="1">
              <a:lnSpc>
                <a:spcPct val="100000"/>
              </a:lnSpc>
              <a:spcBef>
                <a:spcPct val="50000"/>
              </a:spcBef>
              <a:buClrTx/>
              <a:buFontTx/>
              <a:buNone/>
            </a:pPr>
            <a:r>
              <a:rPr lang="ja-JP" altLang="en-US" sz="2000" b="1" dirty="0">
                <a:solidFill>
                  <a:schemeClr val="tx1"/>
                </a:solidFill>
                <a:latin typeface="HG創英角ｺﾞｼｯｸUB" pitchFamily="49" charset="-128"/>
                <a:ea typeface="HG創英角ｺﾞｼｯｸUB" pitchFamily="49" charset="-128"/>
              </a:rPr>
              <a:t>％</a:t>
            </a:r>
          </a:p>
        </p:txBody>
      </p:sp>
      <p:sp>
        <p:nvSpPr>
          <p:cNvPr id="76" name="テキスト ボックス 75"/>
          <p:cNvSpPr txBox="1"/>
          <p:nvPr/>
        </p:nvSpPr>
        <p:spPr>
          <a:xfrm>
            <a:off x="899592" y="0"/>
            <a:ext cx="7856638" cy="584775"/>
          </a:xfrm>
          <a:prstGeom prst="rect">
            <a:avLst/>
          </a:prstGeom>
          <a:noFill/>
        </p:spPr>
        <p:txBody>
          <a:bodyPr wrap="none" rtlCol="0">
            <a:spAutoFit/>
          </a:bodyPr>
          <a:lstStyle/>
          <a:p>
            <a:r>
              <a:rPr lang="ja-JP" altLang="ja-JP" sz="3200" b="1" dirty="0">
                <a:latin typeface="HGP創英角ﾎﾟｯﾌﾟ体" panose="040B0A00000000000000" pitchFamily="50" charset="-128"/>
                <a:ea typeface="HGP創英角ﾎﾟｯﾌﾟ体" panose="040B0A00000000000000" pitchFamily="50" charset="-128"/>
              </a:rPr>
              <a:t>国土交通省直轄工事における落札率の推移</a:t>
            </a:r>
            <a:endParaRPr kumimoji="1" lang="ja-JP" altLang="en-US" sz="3200" b="1" dirty="0">
              <a:latin typeface="HGP創英角ﾎﾟｯﾌﾟ体" panose="040B0A00000000000000" pitchFamily="50" charset="-128"/>
              <a:ea typeface="HGP創英角ﾎﾟｯﾌﾟ体" panose="040B0A00000000000000" pitchFamily="50" charset="-128"/>
            </a:endParaRPr>
          </a:p>
        </p:txBody>
      </p:sp>
      <p:sp>
        <p:nvSpPr>
          <p:cNvPr id="77" name="テキスト ボックス 76">
            <a:extLst>
              <a:ext uri="{FF2B5EF4-FFF2-40B4-BE49-F238E27FC236}">
                <a16:creationId xmlns:a16="http://schemas.microsoft.com/office/drawing/2014/main" id="{07C05445-1790-4996-80C7-FD3848178035}"/>
              </a:ext>
            </a:extLst>
          </p:cNvPr>
          <p:cNvSpPr txBox="1"/>
          <p:nvPr/>
        </p:nvSpPr>
        <p:spPr>
          <a:xfrm>
            <a:off x="6551712" y="620688"/>
            <a:ext cx="2592288" cy="738664"/>
          </a:xfrm>
          <a:prstGeom prst="rect">
            <a:avLst/>
          </a:prstGeom>
          <a:noFill/>
        </p:spPr>
        <p:txBody>
          <a:bodyPr wrap="square" rtlCol="0">
            <a:spAutoFit/>
          </a:bodyPr>
          <a:lstStyle/>
          <a:p>
            <a:r>
              <a:rPr lang="en-US" altLang="ja-JP" sz="1400" dirty="0"/>
              <a:t>(</a:t>
            </a:r>
            <a:r>
              <a:rPr lang="ja-JP" altLang="ja-JP" sz="1400" dirty="0"/>
              <a:t>注</a:t>
            </a:r>
            <a:r>
              <a:rPr lang="en-US" altLang="ja-JP" sz="1400" dirty="0"/>
              <a:t>) </a:t>
            </a:r>
            <a:r>
              <a:rPr lang="ja-JP" altLang="ja-JP" sz="1400" dirty="0"/>
              <a:t>対象は、地方整備局（港湾空港関係を除く）、官庁営繕部、国土技術政策総合研究所</a:t>
            </a:r>
          </a:p>
        </p:txBody>
      </p:sp>
    </p:spTree>
    <p:extLst>
      <p:ext uri="{BB962C8B-B14F-4D97-AF65-F5344CB8AC3E}">
        <p14:creationId xmlns:p14="http://schemas.microsoft.com/office/powerpoint/2010/main" val="4185762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500" fill="hold"/>
                                        <p:tgtEl>
                                          <p:spTgt spid="66"/>
                                        </p:tgtEl>
                                        <p:attrNameLst>
                                          <p:attrName>ppt_x</p:attrName>
                                        </p:attrNameLst>
                                      </p:cBhvr>
                                      <p:tavLst>
                                        <p:tav tm="0">
                                          <p:val>
                                            <p:strVal val="#ppt_x"/>
                                          </p:val>
                                        </p:tav>
                                        <p:tav tm="100000">
                                          <p:val>
                                            <p:strVal val="#ppt_x"/>
                                          </p:val>
                                        </p:tav>
                                      </p:tavLst>
                                    </p:anim>
                                    <p:anim calcmode="lin" valueType="num">
                                      <p:cBhvr additive="base">
                                        <p:cTn id="8" dur="500" fill="hold"/>
                                        <p:tgtEl>
                                          <p:spTgt spid="6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ppt_x"/>
                                          </p:val>
                                        </p:tav>
                                        <p:tav tm="100000">
                                          <p:val>
                                            <p:strVal val="#ppt_x"/>
                                          </p:val>
                                        </p:tav>
                                      </p:tavLst>
                                    </p:anim>
                                    <p:anim calcmode="lin" valueType="num">
                                      <p:cBhvr additive="base">
                                        <p:cTn id="12" dur="500" fill="hold"/>
                                        <p:tgtEl>
                                          <p:spTgt spid="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8"/>
                                        </p:tgtEl>
                                        <p:attrNameLst>
                                          <p:attrName>style.visibility</p:attrName>
                                        </p:attrNameLst>
                                      </p:cBhvr>
                                      <p:to>
                                        <p:strVal val="visible"/>
                                      </p:to>
                                    </p:set>
                                    <p:anim calcmode="lin" valueType="num">
                                      <p:cBhvr additive="base">
                                        <p:cTn id="15" dur="500" fill="hold"/>
                                        <p:tgtEl>
                                          <p:spTgt spid="68"/>
                                        </p:tgtEl>
                                        <p:attrNameLst>
                                          <p:attrName>ppt_x</p:attrName>
                                        </p:attrNameLst>
                                      </p:cBhvr>
                                      <p:tavLst>
                                        <p:tav tm="0">
                                          <p:val>
                                            <p:strVal val="#ppt_x"/>
                                          </p:val>
                                        </p:tav>
                                        <p:tav tm="100000">
                                          <p:val>
                                            <p:strVal val="#ppt_x"/>
                                          </p:val>
                                        </p:tav>
                                      </p:tavLst>
                                    </p:anim>
                                    <p:anim calcmode="lin" valueType="num">
                                      <p:cBhvr additive="base">
                                        <p:cTn id="16" dur="500" fill="hold"/>
                                        <p:tgtEl>
                                          <p:spTgt spid="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additive="base">
                                        <p:cTn id="19" dur="500" fill="hold"/>
                                        <p:tgtEl>
                                          <p:spTgt spid="69"/>
                                        </p:tgtEl>
                                        <p:attrNameLst>
                                          <p:attrName>ppt_x</p:attrName>
                                        </p:attrNameLst>
                                      </p:cBhvr>
                                      <p:tavLst>
                                        <p:tav tm="0">
                                          <p:val>
                                            <p:strVal val="#ppt_x"/>
                                          </p:val>
                                        </p:tav>
                                        <p:tav tm="100000">
                                          <p:val>
                                            <p:strVal val="#ppt_x"/>
                                          </p:val>
                                        </p:tav>
                                      </p:tavLst>
                                    </p:anim>
                                    <p:anim calcmode="lin" valueType="num">
                                      <p:cBhvr additive="base">
                                        <p:cTn id="20" dur="500" fill="hold"/>
                                        <p:tgtEl>
                                          <p:spTgt spid="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0"/>
                                        </p:tgtEl>
                                        <p:attrNameLst>
                                          <p:attrName>style.visibility</p:attrName>
                                        </p:attrNameLst>
                                      </p:cBhvr>
                                      <p:to>
                                        <p:strVal val="visible"/>
                                      </p:to>
                                    </p:set>
                                    <p:anim calcmode="lin" valueType="num">
                                      <p:cBhvr additive="base">
                                        <p:cTn id="23" dur="500" fill="hold"/>
                                        <p:tgtEl>
                                          <p:spTgt spid="70"/>
                                        </p:tgtEl>
                                        <p:attrNameLst>
                                          <p:attrName>ppt_x</p:attrName>
                                        </p:attrNameLst>
                                      </p:cBhvr>
                                      <p:tavLst>
                                        <p:tav tm="0">
                                          <p:val>
                                            <p:strVal val="#ppt_x"/>
                                          </p:val>
                                        </p:tav>
                                        <p:tav tm="100000">
                                          <p:val>
                                            <p:strVal val="#ppt_x"/>
                                          </p:val>
                                        </p:tav>
                                      </p:tavLst>
                                    </p:anim>
                                    <p:anim calcmode="lin" valueType="num">
                                      <p:cBhvr additive="base">
                                        <p:cTn id="24" dur="500" fill="hold"/>
                                        <p:tgtEl>
                                          <p:spTgt spid="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1"/>
                                        </p:tgtEl>
                                        <p:attrNameLst>
                                          <p:attrName>style.visibility</p:attrName>
                                        </p:attrNameLst>
                                      </p:cBhvr>
                                      <p:to>
                                        <p:strVal val="visible"/>
                                      </p:to>
                                    </p:set>
                                    <p:anim calcmode="lin" valueType="num">
                                      <p:cBhvr additive="base">
                                        <p:cTn id="27" dur="500" fill="hold"/>
                                        <p:tgtEl>
                                          <p:spTgt spid="71"/>
                                        </p:tgtEl>
                                        <p:attrNameLst>
                                          <p:attrName>ppt_x</p:attrName>
                                        </p:attrNameLst>
                                      </p:cBhvr>
                                      <p:tavLst>
                                        <p:tav tm="0">
                                          <p:val>
                                            <p:strVal val="#ppt_x"/>
                                          </p:val>
                                        </p:tav>
                                        <p:tav tm="100000">
                                          <p:val>
                                            <p:strVal val="#ppt_x"/>
                                          </p:val>
                                        </p:tav>
                                      </p:tavLst>
                                    </p:anim>
                                    <p:anim calcmode="lin" valueType="num">
                                      <p:cBhvr additive="base">
                                        <p:cTn id="28" dur="500" fill="hold"/>
                                        <p:tgtEl>
                                          <p:spTgt spid="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2"/>
                                        </p:tgtEl>
                                        <p:attrNameLst>
                                          <p:attrName>style.visibility</p:attrName>
                                        </p:attrNameLst>
                                      </p:cBhvr>
                                      <p:to>
                                        <p:strVal val="visible"/>
                                      </p:to>
                                    </p:set>
                                    <p:anim calcmode="lin" valueType="num">
                                      <p:cBhvr additive="base">
                                        <p:cTn id="31" dur="500" fill="hold"/>
                                        <p:tgtEl>
                                          <p:spTgt spid="72"/>
                                        </p:tgtEl>
                                        <p:attrNameLst>
                                          <p:attrName>ppt_x</p:attrName>
                                        </p:attrNameLst>
                                      </p:cBhvr>
                                      <p:tavLst>
                                        <p:tav tm="0">
                                          <p:val>
                                            <p:strVal val="#ppt_x"/>
                                          </p:val>
                                        </p:tav>
                                        <p:tav tm="100000">
                                          <p:val>
                                            <p:strVal val="#ppt_x"/>
                                          </p:val>
                                        </p:tav>
                                      </p:tavLst>
                                    </p:anim>
                                    <p:anim calcmode="lin" valueType="num">
                                      <p:cBhvr additive="base">
                                        <p:cTn id="32" dur="500" fill="hold"/>
                                        <p:tgtEl>
                                          <p:spTgt spid="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73"/>
                                        </p:tgtEl>
                                        <p:attrNameLst>
                                          <p:attrName>style.visibility</p:attrName>
                                        </p:attrNameLst>
                                      </p:cBhvr>
                                      <p:to>
                                        <p:strVal val="visible"/>
                                      </p:to>
                                    </p:set>
                                    <p:anim calcmode="lin" valueType="num">
                                      <p:cBhvr additive="base">
                                        <p:cTn id="35" dur="500" fill="hold"/>
                                        <p:tgtEl>
                                          <p:spTgt spid="73"/>
                                        </p:tgtEl>
                                        <p:attrNameLst>
                                          <p:attrName>ppt_x</p:attrName>
                                        </p:attrNameLst>
                                      </p:cBhvr>
                                      <p:tavLst>
                                        <p:tav tm="0">
                                          <p:val>
                                            <p:strVal val="#ppt_x"/>
                                          </p:val>
                                        </p:tav>
                                        <p:tav tm="100000">
                                          <p:val>
                                            <p:strVal val="#ppt_x"/>
                                          </p:val>
                                        </p:tav>
                                      </p:tavLst>
                                    </p:anim>
                                    <p:anim calcmode="lin" valueType="num">
                                      <p:cBhvr additive="base">
                                        <p:cTn id="36"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animBg="1"/>
      <p:bldP spid="68" grpId="0" animBg="1"/>
      <p:bldP spid="69" grpId="0" animBg="1"/>
      <p:bldP spid="70" grpId="0" animBg="1"/>
      <p:bldP spid="71" grpId="0" animBg="1"/>
      <p:bldP spid="72" grpId="0" animBg="1"/>
      <p:bldP spid="7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700760" y="0"/>
            <a:ext cx="574388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algn="ctr" eaLnBrk="1" hangingPunct="1">
              <a:lnSpc>
                <a:spcPct val="100000"/>
              </a:lnSpc>
              <a:spcBef>
                <a:spcPct val="0"/>
              </a:spcBef>
              <a:buClrTx/>
              <a:buFontTx/>
              <a:buNone/>
            </a:pPr>
            <a:r>
              <a:rPr kumimoji="0" lang="ja-JP" altLang="en-US" sz="3600" b="1" dirty="0">
                <a:solidFill>
                  <a:schemeClr val="tx1"/>
                </a:solidFill>
                <a:latin typeface="HG創英角ﾎﾟｯﾌﾟ体" pitchFamily="49" charset="-128"/>
                <a:ea typeface="HG創英角ﾎﾟｯﾌﾟ体" pitchFamily="49" charset="-128"/>
              </a:rPr>
              <a:t>わが国の落札率低下の要因</a:t>
            </a:r>
            <a:endParaRPr kumimoji="0" lang="ja-JP" altLang="en-US" sz="3600" dirty="0">
              <a:solidFill>
                <a:schemeClr val="tx1"/>
              </a:solidFill>
              <a:latin typeface="HG創英角ﾎﾟｯﾌﾟ体" pitchFamily="49" charset="-128"/>
              <a:ea typeface="HG創英角ﾎﾟｯﾌﾟ体" pitchFamily="49" charset="-128"/>
            </a:endParaRPr>
          </a:p>
        </p:txBody>
      </p:sp>
      <p:sp>
        <p:nvSpPr>
          <p:cNvPr id="12" name="AutoShape 6"/>
          <p:cNvSpPr>
            <a:spLocks noChangeArrowheads="1"/>
          </p:cNvSpPr>
          <p:nvPr/>
        </p:nvSpPr>
        <p:spPr bwMode="auto">
          <a:xfrm>
            <a:off x="179512" y="2276872"/>
            <a:ext cx="4608512" cy="1999942"/>
          </a:xfrm>
          <a:prstGeom prst="roundRect">
            <a:avLst>
              <a:gd name="adj" fmla="val 16667"/>
            </a:avLst>
          </a:prstGeom>
          <a:solidFill>
            <a:srgbClr val="CCFFFF"/>
          </a:solidFill>
          <a:ln w="9525">
            <a:solidFill>
              <a:schemeClr val="tx1"/>
            </a:solidFill>
            <a:round/>
            <a:headEnd/>
            <a:tailEnd/>
          </a:ln>
        </p:spPr>
        <p:txBody>
          <a:bodyPr wrap="none"/>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eaLnBrk="1" hangingPunct="1">
              <a:lnSpc>
                <a:spcPct val="100000"/>
              </a:lnSpc>
              <a:spcBef>
                <a:spcPct val="0"/>
              </a:spcBef>
              <a:buClrTx/>
              <a:buFontTx/>
              <a:buNone/>
            </a:pPr>
            <a:r>
              <a:rPr lang="ja-JP" altLang="en-US" sz="2800" dirty="0">
                <a:solidFill>
                  <a:schemeClr val="tx1"/>
                </a:solidFill>
                <a:latin typeface="Arial" pitchFamily="34" charset="0"/>
                <a:ea typeface="HGｺﾞｼｯｸE" pitchFamily="49" charset="-128"/>
              </a:rPr>
              <a:t>１．競争者の存在をなくす</a:t>
            </a:r>
            <a:endParaRPr lang="en-US" altLang="ja-JP" sz="2800" dirty="0">
              <a:solidFill>
                <a:schemeClr val="tx1"/>
              </a:solidFill>
              <a:latin typeface="Arial" pitchFamily="34" charset="0"/>
              <a:ea typeface="HGｺﾞｼｯｸE" pitchFamily="49" charset="-128"/>
            </a:endParaRPr>
          </a:p>
          <a:p>
            <a:pPr eaLnBrk="1" hangingPunct="1">
              <a:lnSpc>
                <a:spcPct val="100000"/>
              </a:lnSpc>
              <a:spcBef>
                <a:spcPct val="0"/>
              </a:spcBef>
              <a:buClrTx/>
              <a:buFontTx/>
              <a:buNone/>
            </a:pPr>
            <a:r>
              <a:rPr lang="ja-JP" altLang="en-US" sz="2800" dirty="0">
                <a:solidFill>
                  <a:schemeClr val="tx1"/>
                </a:solidFill>
                <a:latin typeface="Arial" pitchFamily="34" charset="0"/>
                <a:ea typeface="HGｺﾞｼｯｸE" pitchFamily="49" charset="-128"/>
              </a:rPr>
              <a:t>２．変更増や継続的受注</a:t>
            </a:r>
            <a:endParaRPr lang="en-US" altLang="ja-JP" sz="2800" dirty="0">
              <a:solidFill>
                <a:schemeClr val="tx1"/>
              </a:solidFill>
              <a:latin typeface="Arial" pitchFamily="34" charset="0"/>
              <a:ea typeface="HGｺﾞｼｯｸE" pitchFamily="49" charset="-128"/>
            </a:endParaRPr>
          </a:p>
          <a:p>
            <a:pPr eaLnBrk="1" hangingPunct="1">
              <a:lnSpc>
                <a:spcPct val="100000"/>
              </a:lnSpc>
              <a:spcBef>
                <a:spcPct val="0"/>
              </a:spcBef>
              <a:buClrTx/>
              <a:buFontTx/>
              <a:buNone/>
            </a:pPr>
            <a:r>
              <a:rPr lang="ja-JP" altLang="en-US" sz="2800" dirty="0">
                <a:solidFill>
                  <a:srgbClr val="C00000"/>
                </a:solidFill>
                <a:latin typeface="Arial" pitchFamily="34" charset="0"/>
                <a:ea typeface="HGｺﾞｼｯｸE" pitchFamily="49" charset="-128"/>
              </a:rPr>
              <a:t>３．受注による雇用確保等</a:t>
            </a:r>
            <a:endParaRPr lang="en-US" altLang="ja-JP" sz="2800" dirty="0">
              <a:solidFill>
                <a:srgbClr val="C00000"/>
              </a:solidFill>
              <a:latin typeface="Arial" pitchFamily="34" charset="0"/>
              <a:ea typeface="HGｺﾞｼｯｸE" pitchFamily="49" charset="-128"/>
            </a:endParaRPr>
          </a:p>
          <a:p>
            <a:pPr eaLnBrk="1" hangingPunct="1">
              <a:lnSpc>
                <a:spcPct val="100000"/>
              </a:lnSpc>
              <a:spcBef>
                <a:spcPct val="0"/>
              </a:spcBef>
              <a:buClrTx/>
              <a:buFontTx/>
              <a:buNone/>
            </a:pPr>
            <a:r>
              <a:rPr lang="ja-JP" altLang="en-US" sz="2800" dirty="0">
                <a:solidFill>
                  <a:srgbClr val="C00000"/>
                </a:solidFill>
                <a:latin typeface="Arial" pitchFamily="34" charset="0"/>
                <a:ea typeface="HGｺﾞｼｯｸE" pitchFamily="49" charset="-128"/>
              </a:rPr>
              <a:t>４．将来のため実績確保</a:t>
            </a:r>
            <a:endParaRPr lang="en-US" altLang="ja-JP" sz="2800" dirty="0">
              <a:solidFill>
                <a:srgbClr val="C00000"/>
              </a:solidFill>
              <a:latin typeface="Arial" pitchFamily="34" charset="0"/>
              <a:ea typeface="HGｺﾞｼｯｸE" pitchFamily="49" charset="-128"/>
            </a:endParaRPr>
          </a:p>
        </p:txBody>
      </p:sp>
      <p:sp>
        <p:nvSpPr>
          <p:cNvPr id="3" name="正方形/長方形 2"/>
          <p:cNvSpPr/>
          <p:nvPr/>
        </p:nvSpPr>
        <p:spPr>
          <a:xfrm>
            <a:off x="1979712" y="5301208"/>
            <a:ext cx="4968552" cy="720080"/>
          </a:xfrm>
          <a:prstGeom prst="rect">
            <a:avLst/>
          </a:prstGeom>
          <a:solidFill>
            <a:srgbClr val="CCFF99"/>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solidFill>
                  <a:srgbClr val="FF0000"/>
                </a:solidFill>
                <a:latin typeface="HG創英角ｺﾞｼｯｸUB" panose="020B0909000000000000" pitchFamily="49" charset="-128"/>
                <a:ea typeface="HG創英角ｺﾞｼｯｸUB" panose="020B0909000000000000" pitchFamily="49" charset="-128"/>
              </a:rPr>
              <a:t>落札率低下</a:t>
            </a:r>
          </a:p>
        </p:txBody>
      </p:sp>
      <p:sp>
        <p:nvSpPr>
          <p:cNvPr id="15" name="上矢印 14"/>
          <p:cNvSpPr/>
          <p:nvPr/>
        </p:nvSpPr>
        <p:spPr>
          <a:xfrm rot="10800000">
            <a:off x="2627784" y="4509120"/>
            <a:ext cx="3780770" cy="504056"/>
          </a:xfrm>
          <a:prstGeom prst="upArrow">
            <a:avLst/>
          </a:prstGeom>
          <a:solidFill>
            <a:schemeClr val="accent1"/>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pPr>
              <a:defRPr/>
            </a:pPr>
            <a:fld id="{F17E8D1B-9A71-4202-B3F0-348051FC76EA}" type="slidenum">
              <a:rPr lang="ja-JP" altLang="en-US" smtClean="0"/>
              <a:pPr>
                <a:defRPr/>
              </a:pPr>
              <a:t>15</a:t>
            </a:fld>
            <a:endParaRPr lang="en-US" altLang="ja-JP"/>
          </a:p>
        </p:txBody>
      </p:sp>
      <p:sp>
        <p:nvSpPr>
          <p:cNvPr id="11" name="Text Box 2"/>
          <p:cNvSpPr txBox="1">
            <a:spLocks noChangeArrowheads="1"/>
          </p:cNvSpPr>
          <p:nvPr/>
        </p:nvSpPr>
        <p:spPr bwMode="auto">
          <a:xfrm>
            <a:off x="971600" y="836712"/>
            <a:ext cx="6846747" cy="1077218"/>
          </a:xfrm>
          <a:prstGeom prst="rect">
            <a:avLst/>
          </a:prstGeom>
          <a:solidFill>
            <a:schemeClr val="bg2"/>
          </a:solidFill>
          <a:ln>
            <a:solidFill>
              <a:srgbClr val="0070C0"/>
            </a:solidFill>
          </a:ln>
        </p:spPr>
        <p:txBody>
          <a:bodyPr wrap="none">
            <a:spAutoFit/>
          </a:bodyP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algn="ctr" eaLnBrk="1" hangingPunct="1">
              <a:lnSpc>
                <a:spcPct val="100000"/>
              </a:lnSpc>
              <a:spcBef>
                <a:spcPct val="0"/>
              </a:spcBef>
              <a:buClrTx/>
              <a:buFontTx/>
              <a:buNone/>
            </a:pPr>
            <a:r>
              <a:rPr kumimoji="0" lang="ja-JP" altLang="en-US" sz="3600" b="1" dirty="0">
                <a:solidFill>
                  <a:srgbClr val="002060"/>
                </a:solidFill>
                <a:latin typeface="HGPｺﾞｼｯｸE" pitchFamily="50" charset="-128"/>
                <a:ea typeface="HGPｺﾞｼｯｸE" pitchFamily="50" charset="-128"/>
              </a:rPr>
              <a:t>官が価格の上限等を決める構造</a:t>
            </a:r>
            <a:endParaRPr kumimoji="0" lang="en-US" altLang="ja-JP" sz="3600" b="1" dirty="0">
              <a:solidFill>
                <a:srgbClr val="002060"/>
              </a:solidFill>
              <a:latin typeface="HGPｺﾞｼｯｸE" pitchFamily="50" charset="-128"/>
              <a:ea typeface="HGPｺﾞｼｯｸE" pitchFamily="50" charset="-128"/>
            </a:endParaRPr>
          </a:p>
          <a:p>
            <a:pPr algn="ctr" eaLnBrk="1" hangingPunct="1">
              <a:lnSpc>
                <a:spcPct val="100000"/>
              </a:lnSpc>
              <a:spcBef>
                <a:spcPct val="0"/>
              </a:spcBef>
              <a:buClrTx/>
              <a:buFontTx/>
              <a:buNone/>
            </a:pPr>
            <a:r>
              <a:rPr kumimoji="0" lang="ja-JP" altLang="en-US" sz="2800" dirty="0">
                <a:solidFill>
                  <a:srgbClr val="002060"/>
                </a:solidFill>
                <a:latin typeface="HGPｺﾞｼｯｸE" pitchFamily="50" charset="-128"/>
                <a:ea typeface="HGPｺﾞｼｯｸE" pitchFamily="50" charset="-128"/>
              </a:rPr>
              <a:t>（予定価格、</a:t>
            </a:r>
            <a:r>
              <a:rPr kumimoji="0" lang="zh-TW" altLang="en-US" sz="2800" dirty="0">
                <a:solidFill>
                  <a:srgbClr val="002060"/>
                </a:solidFill>
                <a:latin typeface="HGPｺﾞｼｯｸE" pitchFamily="50" charset="-128"/>
                <a:ea typeface="HGPｺﾞｼｯｸE" pitchFamily="50" charset="-128"/>
              </a:rPr>
              <a:t>調査基準価格</a:t>
            </a:r>
            <a:r>
              <a:rPr kumimoji="0" lang="en-US" altLang="zh-TW" sz="2800" dirty="0">
                <a:solidFill>
                  <a:srgbClr val="002060"/>
                </a:solidFill>
                <a:latin typeface="HGPｺﾞｼｯｸE" pitchFamily="50" charset="-128"/>
                <a:ea typeface="HGPｺﾞｼｯｸE" pitchFamily="50" charset="-128"/>
              </a:rPr>
              <a:t>or</a:t>
            </a:r>
            <a:r>
              <a:rPr kumimoji="0" lang="zh-TW" altLang="en-US" sz="2800" dirty="0">
                <a:solidFill>
                  <a:srgbClr val="002060"/>
                </a:solidFill>
                <a:latin typeface="HGPｺﾞｼｯｸE" pitchFamily="50" charset="-128"/>
                <a:ea typeface="HGPｺﾞｼｯｸE" pitchFamily="50" charset="-128"/>
              </a:rPr>
              <a:t>最低制限価格</a:t>
            </a:r>
            <a:r>
              <a:rPr kumimoji="0" lang="ja-JP" altLang="en-US" sz="2800" dirty="0">
                <a:solidFill>
                  <a:srgbClr val="002060"/>
                </a:solidFill>
                <a:latin typeface="HGPｺﾞｼｯｸE" pitchFamily="50" charset="-128"/>
                <a:ea typeface="HGPｺﾞｼｯｸE" pitchFamily="50" charset="-128"/>
              </a:rPr>
              <a:t>）</a:t>
            </a:r>
            <a:endParaRPr kumimoji="0" lang="zh-TW" altLang="en-US" sz="2800" dirty="0">
              <a:solidFill>
                <a:srgbClr val="002060"/>
              </a:solidFill>
              <a:latin typeface="HGPｺﾞｼｯｸE" pitchFamily="50" charset="-128"/>
              <a:ea typeface="HGPｺﾞｼｯｸE" pitchFamily="50" charset="-128"/>
            </a:endParaRPr>
          </a:p>
        </p:txBody>
      </p:sp>
      <p:sp>
        <p:nvSpPr>
          <p:cNvPr id="16" name="正方形/長方形 15"/>
          <p:cNvSpPr/>
          <p:nvPr/>
        </p:nvSpPr>
        <p:spPr>
          <a:xfrm>
            <a:off x="5076056" y="2276872"/>
            <a:ext cx="3096344" cy="1944216"/>
          </a:xfrm>
          <a:prstGeom prst="rect">
            <a:avLst/>
          </a:prstGeom>
          <a:solidFill>
            <a:schemeClr val="accent6">
              <a:lumMod val="20000"/>
              <a:lumOff val="80000"/>
            </a:schemeClr>
          </a:solidFill>
          <a:ln w="12700" cmpd="sng">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defRPr/>
            </a:pPr>
            <a:r>
              <a:rPr lang="ja-JP" altLang="en-US" sz="2800" dirty="0">
                <a:solidFill>
                  <a:srgbClr val="C00000"/>
                </a:solidFill>
                <a:latin typeface="Arial" charset="0"/>
                <a:ea typeface="HGｺﾞｼｯｸE" pitchFamily="49" charset="-128"/>
              </a:rPr>
              <a:t>上流から下流へと</a:t>
            </a:r>
            <a:endParaRPr lang="en-US" altLang="ja-JP" sz="2800" dirty="0">
              <a:solidFill>
                <a:srgbClr val="C00000"/>
              </a:solidFill>
              <a:latin typeface="Arial" charset="0"/>
              <a:ea typeface="HGｺﾞｼｯｸE" pitchFamily="49" charset="-128"/>
            </a:endParaRPr>
          </a:p>
          <a:p>
            <a:pPr algn="ctr" eaLnBrk="1" hangingPunct="1">
              <a:defRPr/>
            </a:pPr>
            <a:r>
              <a:rPr lang="ja-JP" altLang="en-US" sz="2800" dirty="0">
                <a:solidFill>
                  <a:srgbClr val="C00000"/>
                </a:solidFill>
                <a:latin typeface="Arial" charset="0"/>
                <a:ea typeface="HGｺﾞｼｯｸE" pitchFamily="49" charset="-128"/>
              </a:rPr>
              <a:t>価格が決まる</a:t>
            </a:r>
            <a:endParaRPr lang="en-US" altLang="ja-JP" sz="2800" dirty="0">
              <a:solidFill>
                <a:srgbClr val="C00000"/>
              </a:solidFill>
              <a:latin typeface="Arial" charset="0"/>
              <a:ea typeface="HGｺﾞｼｯｸE" pitchFamily="49" charset="-128"/>
            </a:endParaRPr>
          </a:p>
          <a:p>
            <a:pPr algn="ctr" eaLnBrk="1" hangingPunct="1">
              <a:defRPr/>
            </a:pPr>
            <a:r>
              <a:rPr lang="ja-JP" altLang="en-US" sz="2800" dirty="0">
                <a:solidFill>
                  <a:srgbClr val="C00000"/>
                </a:solidFill>
                <a:latin typeface="Arial" charset="0"/>
                <a:ea typeface="HGｺﾞｼｯｸE" pitchFamily="49" charset="-128"/>
              </a:rPr>
              <a:t>社会構造</a:t>
            </a:r>
            <a:endParaRPr kumimoji="0" lang="ja-JP" altLang="en-US" sz="2800" b="1" dirty="0">
              <a:solidFill>
                <a:srgbClr val="C00000"/>
              </a:solidFill>
              <a:latin typeface="Arial" charset="0"/>
              <a:ea typeface="HGｺﾞｼｯｸE" pitchFamily="49" charset="-128"/>
            </a:endParaRPr>
          </a:p>
        </p:txBody>
      </p:sp>
      <p:sp>
        <p:nvSpPr>
          <p:cNvPr id="18" name="U ターン矢印 17"/>
          <p:cNvSpPr/>
          <p:nvPr/>
        </p:nvSpPr>
        <p:spPr>
          <a:xfrm rot="16200000" flipV="1">
            <a:off x="5860451" y="2788622"/>
            <a:ext cx="4911933" cy="1296144"/>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9" name="テキスト ボックス 18"/>
          <p:cNvSpPr txBox="1"/>
          <p:nvPr/>
        </p:nvSpPr>
        <p:spPr>
          <a:xfrm>
            <a:off x="7020272" y="4437112"/>
            <a:ext cx="1800200" cy="830997"/>
          </a:xfrm>
          <a:prstGeom prst="rect">
            <a:avLst/>
          </a:prstGeom>
          <a:noFill/>
        </p:spPr>
        <p:txBody>
          <a:bodyPr wrap="square" rtlCol="0">
            <a:spAutoFit/>
          </a:bodyPr>
          <a:lstStyle/>
          <a:p>
            <a:pPr algn="ctr"/>
            <a:r>
              <a:rPr kumimoji="1" lang="ja-JP" altLang="en-US" sz="2400" dirty="0">
                <a:solidFill>
                  <a:schemeClr val="accent1"/>
                </a:solidFill>
                <a:latin typeface="HG創英角ﾎﾟｯﾌﾟ体" pitchFamily="49" charset="-128"/>
                <a:ea typeface="HG創英角ﾎﾟｯﾌﾟ体" pitchFamily="49" charset="-128"/>
              </a:rPr>
              <a:t>デフレ</a:t>
            </a:r>
            <a:endParaRPr kumimoji="1" lang="en-US" altLang="ja-JP" sz="2400" dirty="0">
              <a:solidFill>
                <a:schemeClr val="accent1"/>
              </a:solidFill>
              <a:latin typeface="HG創英角ﾎﾟｯﾌﾟ体" pitchFamily="49" charset="-128"/>
              <a:ea typeface="HG創英角ﾎﾟｯﾌﾟ体" pitchFamily="49" charset="-128"/>
            </a:endParaRPr>
          </a:p>
          <a:p>
            <a:pPr algn="ctr"/>
            <a:r>
              <a:rPr kumimoji="1" lang="ja-JP" altLang="en-US" sz="2400" dirty="0">
                <a:solidFill>
                  <a:schemeClr val="accent1"/>
                </a:solidFill>
                <a:latin typeface="HG創英角ﾎﾟｯﾌﾟ体" pitchFamily="49" charset="-128"/>
                <a:ea typeface="HG創英角ﾎﾟｯﾌﾟ体" pitchFamily="49" charset="-128"/>
              </a:rPr>
              <a:t>スパイラル</a:t>
            </a:r>
          </a:p>
        </p:txBody>
      </p:sp>
    </p:spTree>
    <p:extLst>
      <p:ext uri="{BB962C8B-B14F-4D97-AF65-F5344CB8AC3E}">
        <p14:creationId xmlns:p14="http://schemas.microsoft.com/office/powerpoint/2010/main" val="115206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anim calcmode="lin" valueType="num">
                                      <p:cBhvr>
                                        <p:cTn id="32" dur="1000" fill="hold"/>
                                        <p:tgtEl>
                                          <p:spTgt spid="18"/>
                                        </p:tgtEl>
                                        <p:attrNameLst>
                                          <p:attrName>ppt_x</p:attrName>
                                        </p:attrNameLst>
                                      </p:cBhvr>
                                      <p:tavLst>
                                        <p:tav tm="0">
                                          <p:val>
                                            <p:strVal val="#ppt_x"/>
                                          </p:val>
                                        </p:tav>
                                        <p:tav tm="100000">
                                          <p:val>
                                            <p:strVal val="#ppt_x"/>
                                          </p:val>
                                        </p:tav>
                                      </p:tavLst>
                                    </p:anim>
                                    <p:anim calcmode="lin" valueType="num">
                                      <p:cBhvr>
                                        <p:cTn id="3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P spid="16" grpId="0" animBg="1"/>
      <p:bldP spid="18" grpId="0" animBg="1"/>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pPr>
              <a:defRPr/>
            </a:pPr>
            <a:fld id="{F17E8D1B-9A71-4202-B3F0-348051FC76EA}" type="slidenum">
              <a:rPr lang="ja-JP" altLang="en-US" smtClean="0"/>
              <a:pPr>
                <a:defRPr/>
              </a:pPr>
              <a:t>16</a:t>
            </a:fld>
            <a:endParaRPr lang="en-US" altLang="ja-JP"/>
          </a:p>
        </p:txBody>
      </p:sp>
      <p:sp>
        <p:nvSpPr>
          <p:cNvPr id="3" name="フローチャート : 代替処理 4">
            <a:extLst>
              <a:ext uri="{FF2B5EF4-FFF2-40B4-BE49-F238E27FC236}">
                <a16:creationId xmlns:a16="http://schemas.microsoft.com/office/drawing/2014/main" id="{BABDAB96-FDC3-4BC0-918C-BAF2172B5CE9}"/>
              </a:ext>
            </a:extLst>
          </p:cNvPr>
          <p:cNvSpPr>
            <a:spLocks noChangeArrowheads="1"/>
          </p:cNvSpPr>
          <p:nvPr/>
        </p:nvSpPr>
        <p:spPr bwMode="auto">
          <a:xfrm>
            <a:off x="2627784" y="2132856"/>
            <a:ext cx="3888432" cy="1224136"/>
          </a:xfrm>
          <a:prstGeom prst="flowChartAlternateProcess">
            <a:avLst/>
          </a:prstGeom>
          <a:solidFill>
            <a:srgbClr val="FFCCFF"/>
          </a:solidFill>
          <a:ln w="25400">
            <a:solidFill>
              <a:srgbClr val="385D8A"/>
            </a:solidFill>
            <a:miter lim="800000"/>
            <a:headEnd/>
            <a:tailEnd/>
          </a:ln>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3200" dirty="0"/>
              <a:t>不調・不落</a:t>
            </a:r>
            <a:endParaRPr lang="en-US" altLang="ja-JP" sz="3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ー 1"/>
          <p:cNvSpPr>
            <a:spLocks noGrp="1"/>
          </p:cNvSpPr>
          <p:nvPr>
            <p:ph type="sldNum" sz="quarter" idx="12"/>
          </p:nvPr>
        </p:nvSpPr>
        <p:spPr>
          <a:xfrm>
            <a:off x="8647272" y="6407944"/>
            <a:ext cx="365760" cy="365125"/>
          </a:xfrm>
        </p:spPr>
        <p:txBody>
          <a:bodyPr/>
          <a:lstStyle/>
          <a:p>
            <a:pPr>
              <a:defRPr/>
            </a:pPr>
            <a:fld id="{F17E8D1B-9A71-4202-B3F0-348051FC76EA}" type="slidenum">
              <a:rPr lang="ja-JP" altLang="en-US" smtClean="0"/>
              <a:pPr>
                <a:defRPr/>
              </a:pPr>
              <a:t>17</a:t>
            </a:fld>
            <a:endParaRPr lang="en-US" altLang="ja-JP" dirty="0"/>
          </a:p>
        </p:txBody>
      </p:sp>
      <p:sp>
        <p:nvSpPr>
          <p:cNvPr id="14" name="テキスト ボックス 13"/>
          <p:cNvSpPr txBox="1"/>
          <p:nvPr/>
        </p:nvSpPr>
        <p:spPr>
          <a:xfrm>
            <a:off x="683568" y="6550223"/>
            <a:ext cx="8318303" cy="307777"/>
          </a:xfrm>
          <a:prstGeom prst="rect">
            <a:avLst/>
          </a:prstGeom>
          <a:noFill/>
        </p:spPr>
        <p:txBody>
          <a:bodyPr wrap="none">
            <a:spAutoFit/>
          </a:bodyPr>
          <a:lstStyle/>
          <a:p>
            <a:pPr algn="ctr" eaLnBrk="1" hangingPunct="1">
              <a:defRPr/>
            </a:pPr>
            <a:r>
              <a:rPr lang="ja-JP" altLang="en-US" sz="1400" dirty="0">
                <a:solidFill>
                  <a:srgbClr val="FF6600"/>
                </a:solidFill>
                <a:latin typeface="Arial" charset="0"/>
              </a:rPr>
              <a:t>出典：</a:t>
            </a:r>
            <a:r>
              <a:rPr lang="ja-JP" altLang="ja-JP" sz="1400" dirty="0">
                <a:solidFill>
                  <a:srgbClr val="FF6600"/>
                </a:solidFill>
                <a:latin typeface="Arial" charset="0"/>
              </a:rPr>
              <a:t>国土交通省直轄工事等契約関係資料　平成</a:t>
            </a:r>
            <a:r>
              <a:rPr lang="en-US" altLang="ja-JP" sz="1400" dirty="0">
                <a:solidFill>
                  <a:srgbClr val="FF6600"/>
                </a:solidFill>
                <a:latin typeface="Arial" charset="0"/>
              </a:rPr>
              <a:t>17</a:t>
            </a:r>
            <a:r>
              <a:rPr lang="ja-JP" altLang="ja-JP" sz="1400" dirty="0">
                <a:solidFill>
                  <a:srgbClr val="FF6600"/>
                </a:solidFill>
                <a:latin typeface="Arial" charset="0"/>
              </a:rPr>
              <a:t>年度版（</a:t>
            </a:r>
            <a:r>
              <a:rPr lang="en-US" altLang="ja-JP" sz="1400" dirty="0">
                <a:solidFill>
                  <a:srgbClr val="FF6600"/>
                </a:solidFill>
                <a:latin typeface="Arial" charset="0"/>
              </a:rPr>
              <a:t>16</a:t>
            </a:r>
            <a:r>
              <a:rPr lang="ja-JP" altLang="ja-JP" sz="1400" dirty="0">
                <a:solidFill>
                  <a:srgbClr val="FF6600"/>
                </a:solidFill>
                <a:latin typeface="Arial" charset="0"/>
              </a:rPr>
              <a:t>年実績）～</a:t>
            </a:r>
            <a:r>
              <a:rPr lang="ja-JP" altLang="en-US" sz="1400" dirty="0">
                <a:solidFill>
                  <a:srgbClr val="FF6600"/>
                </a:solidFill>
                <a:latin typeface="Arial" charset="0"/>
              </a:rPr>
              <a:t>令和</a:t>
            </a:r>
            <a:r>
              <a:rPr lang="en-US" altLang="ja-JP" sz="1400" dirty="0">
                <a:solidFill>
                  <a:srgbClr val="FF6600"/>
                </a:solidFill>
                <a:latin typeface="Arial" charset="0"/>
              </a:rPr>
              <a:t>5</a:t>
            </a:r>
            <a:r>
              <a:rPr lang="ja-JP" altLang="en-US" sz="1400" dirty="0">
                <a:solidFill>
                  <a:srgbClr val="FF6600"/>
                </a:solidFill>
                <a:latin typeface="Arial" charset="0"/>
              </a:rPr>
              <a:t>年</a:t>
            </a:r>
            <a:r>
              <a:rPr lang="ja-JP" altLang="ja-JP" sz="1400" dirty="0">
                <a:solidFill>
                  <a:srgbClr val="FF6600"/>
                </a:solidFill>
                <a:latin typeface="Arial" charset="0"/>
              </a:rPr>
              <a:t>度版（</a:t>
            </a:r>
            <a:r>
              <a:rPr lang="ja-JP" altLang="en-US" sz="1400" dirty="0">
                <a:solidFill>
                  <a:srgbClr val="FF6600"/>
                </a:solidFill>
                <a:latin typeface="Arial" charset="0"/>
              </a:rPr>
              <a:t>令和</a:t>
            </a:r>
            <a:r>
              <a:rPr lang="en-US" altLang="ja-JP" sz="1400" dirty="0">
                <a:solidFill>
                  <a:srgbClr val="FF6600"/>
                </a:solidFill>
                <a:latin typeface="Arial" charset="0"/>
              </a:rPr>
              <a:t>4</a:t>
            </a:r>
            <a:r>
              <a:rPr lang="ja-JP" altLang="ja-JP" sz="1400" dirty="0">
                <a:solidFill>
                  <a:srgbClr val="FF6600"/>
                </a:solidFill>
                <a:latin typeface="Arial" charset="0"/>
              </a:rPr>
              <a:t>年度実績）</a:t>
            </a:r>
            <a:endParaRPr lang="ja-JP" altLang="en-US" sz="1400" dirty="0">
              <a:solidFill>
                <a:srgbClr val="FF6600"/>
              </a:solidFill>
              <a:latin typeface="Arial" charset="0"/>
            </a:endParaRPr>
          </a:p>
        </p:txBody>
      </p:sp>
      <p:graphicFrame>
        <p:nvGraphicFramePr>
          <p:cNvPr id="15" name="グラフ 14"/>
          <p:cNvGraphicFramePr>
            <a:graphicFrameLocks/>
          </p:cNvGraphicFramePr>
          <p:nvPr/>
        </p:nvGraphicFramePr>
        <p:xfrm>
          <a:off x="0" y="404664"/>
          <a:ext cx="9144000" cy="6120680"/>
        </p:xfrm>
        <a:graphic>
          <a:graphicData uri="http://schemas.openxmlformats.org/drawingml/2006/chart">
            <c:chart xmlns:c="http://schemas.openxmlformats.org/drawingml/2006/chart" xmlns:r="http://schemas.openxmlformats.org/officeDocument/2006/relationships" r:id="rId3"/>
          </a:graphicData>
        </a:graphic>
      </p:graphicFrame>
      <p:sp>
        <p:nvSpPr>
          <p:cNvPr id="16" name="テキスト ボックス 15"/>
          <p:cNvSpPr txBox="1"/>
          <p:nvPr/>
        </p:nvSpPr>
        <p:spPr>
          <a:xfrm rot="19327546">
            <a:off x="301766" y="6168981"/>
            <a:ext cx="607859" cy="369332"/>
          </a:xfrm>
          <a:prstGeom prst="rect">
            <a:avLst/>
          </a:prstGeom>
          <a:noFill/>
        </p:spPr>
        <p:txBody>
          <a:bodyPr wrap="none" rtlCol="0">
            <a:spAutoFit/>
          </a:bodyPr>
          <a:lstStyle/>
          <a:p>
            <a:r>
              <a:rPr kumimoji="1" lang="en-US" altLang="ja-JP" b="1" dirty="0">
                <a:solidFill>
                  <a:srgbClr val="0070C0"/>
                </a:solidFill>
              </a:rPr>
              <a:t>H16</a:t>
            </a:r>
            <a:endParaRPr kumimoji="1" lang="ja-JP" altLang="en-US" b="1" dirty="0">
              <a:solidFill>
                <a:srgbClr val="0070C0"/>
              </a:solidFill>
            </a:endParaRPr>
          </a:p>
        </p:txBody>
      </p:sp>
      <p:sp>
        <p:nvSpPr>
          <p:cNvPr id="17" name="テキスト ボックス 16"/>
          <p:cNvSpPr txBox="1"/>
          <p:nvPr/>
        </p:nvSpPr>
        <p:spPr>
          <a:xfrm rot="19327546">
            <a:off x="2101965" y="6168981"/>
            <a:ext cx="607859" cy="369332"/>
          </a:xfrm>
          <a:prstGeom prst="rect">
            <a:avLst/>
          </a:prstGeom>
          <a:noFill/>
        </p:spPr>
        <p:txBody>
          <a:bodyPr wrap="none" rtlCol="0">
            <a:spAutoFit/>
          </a:bodyPr>
          <a:lstStyle/>
          <a:p>
            <a:r>
              <a:rPr kumimoji="1" lang="en-US" altLang="ja-JP" b="1" dirty="0">
                <a:solidFill>
                  <a:srgbClr val="0070C0"/>
                </a:solidFill>
              </a:rPr>
              <a:t>H20</a:t>
            </a:r>
            <a:endParaRPr kumimoji="1" lang="ja-JP" altLang="en-US" b="1" dirty="0">
              <a:solidFill>
                <a:srgbClr val="0070C0"/>
              </a:solidFill>
            </a:endParaRPr>
          </a:p>
        </p:txBody>
      </p:sp>
      <p:sp>
        <p:nvSpPr>
          <p:cNvPr id="18" name="テキスト ボックス 17"/>
          <p:cNvSpPr txBox="1"/>
          <p:nvPr/>
        </p:nvSpPr>
        <p:spPr>
          <a:xfrm rot="19327546">
            <a:off x="3902162" y="6168981"/>
            <a:ext cx="607859" cy="369332"/>
          </a:xfrm>
          <a:prstGeom prst="rect">
            <a:avLst/>
          </a:prstGeom>
          <a:noFill/>
        </p:spPr>
        <p:txBody>
          <a:bodyPr wrap="none" rtlCol="0">
            <a:spAutoFit/>
          </a:bodyPr>
          <a:lstStyle/>
          <a:p>
            <a:r>
              <a:rPr kumimoji="1" lang="en-US" altLang="ja-JP" b="1" dirty="0">
                <a:solidFill>
                  <a:srgbClr val="0070C0"/>
                </a:solidFill>
              </a:rPr>
              <a:t>H24</a:t>
            </a:r>
          </a:p>
        </p:txBody>
      </p:sp>
      <p:sp>
        <p:nvSpPr>
          <p:cNvPr id="19" name="テキスト ボックス 18"/>
          <p:cNvSpPr txBox="1"/>
          <p:nvPr/>
        </p:nvSpPr>
        <p:spPr>
          <a:xfrm rot="19327546">
            <a:off x="5686383" y="6149300"/>
            <a:ext cx="607859" cy="369332"/>
          </a:xfrm>
          <a:prstGeom prst="rect">
            <a:avLst/>
          </a:prstGeom>
          <a:noFill/>
        </p:spPr>
        <p:txBody>
          <a:bodyPr wrap="none" rtlCol="0">
            <a:spAutoFit/>
          </a:bodyPr>
          <a:lstStyle/>
          <a:p>
            <a:r>
              <a:rPr kumimoji="1" lang="en-US" altLang="ja-JP" b="1" dirty="0">
                <a:solidFill>
                  <a:srgbClr val="0070C0"/>
                </a:solidFill>
              </a:rPr>
              <a:t>H28</a:t>
            </a:r>
            <a:endParaRPr kumimoji="1" lang="ja-JP" altLang="en-US" b="1" dirty="0">
              <a:solidFill>
                <a:srgbClr val="0070C0"/>
              </a:solidFill>
            </a:endParaRPr>
          </a:p>
        </p:txBody>
      </p:sp>
      <p:sp>
        <p:nvSpPr>
          <p:cNvPr id="20" name="テキスト ボックス 19"/>
          <p:cNvSpPr txBox="1"/>
          <p:nvPr/>
        </p:nvSpPr>
        <p:spPr>
          <a:xfrm rot="19327546">
            <a:off x="7480618" y="6231099"/>
            <a:ext cx="543739" cy="369332"/>
          </a:xfrm>
          <a:prstGeom prst="rect">
            <a:avLst/>
          </a:prstGeom>
          <a:noFill/>
        </p:spPr>
        <p:txBody>
          <a:bodyPr wrap="none" rtlCol="0">
            <a:spAutoFit/>
          </a:bodyPr>
          <a:lstStyle/>
          <a:p>
            <a:r>
              <a:rPr lang="en-US" altLang="ja-JP" b="1" dirty="0">
                <a:solidFill>
                  <a:srgbClr val="0070C0"/>
                </a:solidFill>
              </a:rPr>
              <a:t>R 2</a:t>
            </a:r>
            <a:endParaRPr kumimoji="1" lang="ja-JP" altLang="en-US" b="1" dirty="0">
              <a:solidFill>
                <a:srgbClr val="0070C0"/>
              </a:solidFill>
            </a:endParaRPr>
          </a:p>
        </p:txBody>
      </p:sp>
      <p:sp>
        <p:nvSpPr>
          <p:cNvPr id="21" name="テキスト ボックス 20"/>
          <p:cNvSpPr txBox="1"/>
          <p:nvPr/>
        </p:nvSpPr>
        <p:spPr>
          <a:xfrm rot="19327546">
            <a:off x="8544155" y="6149300"/>
            <a:ext cx="543739" cy="369332"/>
          </a:xfrm>
          <a:prstGeom prst="rect">
            <a:avLst/>
          </a:prstGeom>
          <a:noFill/>
        </p:spPr>
        <p:txBody>
          <a:bodyPr wrap="none" rtlCol="0">
            <a:spAutoFit/>
          </a:bodyPr>
          <a:lstStyle/>
          <a:p>
            <a:r>
              <a:rPr lang="en-US" altLang="ja-JP" b="1" dirty="0">
                <a:solidFill>
                  <a:srgbClr val="0070C0"/>
                </a:solidFill>
              </a:rPr>
              <a:t>R 4</a:t>
            </a:r>
          </a:p>
        </p:txBody>
      </p:sp>
      <p:sp>
        <p:nvSpPr>
          <p:cNvPr id="31" name="テキスト ボックス 30"/>
          <p:cNvSpPr txBox="1"/>
          <p:nvPr/>
        </p:nvSpPr>
        <p:spPr>
          <a:xfrm>
            <a:off x="0" y="0"/>
            <a:ext cx="9144000" cy="523220"/>
          </a:xfrm>
          <a:prstGeom prst="rect">
            <a:avLst/>
          </a:prstGeom>
          <a:noFill/>
        </p:spPr>
        <p:txBody>
          <a:bodyPr wrap="square" rtlCol="0">
            <a:spAutoFit/>
          </a:bodyPr>
          <a:lstStyle/>
          <a:p>
            <a:pPr algn="ctr"/>
            <a:r>
              <a:rPr lang="ja-JP" altLang="ja-JP" sz="2800" dirty="0">
                <a:latin typeface="HGP創英角ﾎﾟｯﾌﾟ体" panose="040B0A00000000000000" pitchFamily="50" charset="-128"/>
                <a:ea typeface="HGP創英角ﾎﾟｯﾌﾟ体" panose="040B0A00000000000000" pitchFamily="50" charset="-128"/>
              </a:rPr>
              <a:t>国土交通省直轄工事における不調・不落の発生率の推移</a:t>
            </a:r>
          </a:p>
        </p:txBody>
      </p:sp>
      <p:sp>
        <p:nvSpPr>
          <p:cNvPr id="32" name="Text Box 2">
            <a:extLst>
              <a:ext uri="{FF2B5EF4-FFF2-40B4-BE49-F238E27FC236}">
                <a16:creationId xmlns:a16="http://schemas.microsoft.com/office/drawing/2014/main" id="{388A7DEF-D468-4F12-9694-436F994027B6}"/>
              </a:ext>
            </a:extLst>
          </p:cNvPr>
          <p:cNvSpPr txBox="1">
            <a:spLocks noChangeArrowheads="1"/>
          </p:cNvSpPr>
          <p:nvPr/>
        </p:nvSpPr>
        <p:spPr bwMode="auto">
          <a:xfrm>
            <a:off x="323528" y="476672"/>
            <a:ext cx="438150" cy="331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algn="just" eaLnBrk="1" hangingPunct="1">
              <a:lnSpc>
                <a:spcPct val="100000"/>
              </a:lnSpc>
              <a:spcBef>
                <a:spcPct val="0"/>
              </a:spcBef>
              <a:buClrTx/>
              <a:buFontTx/>
              <a:buNone/>
            </a:pPr>
            <a:r>
              <a:rPr lang="ja-JP" altLang="en-US" sz="2400" b="1" dirty="0">
                <a:solidFill>
                  <a:schemeClr val="tx1"/>
                </a:solidFill>
                <a:latin typeface="HG創英角ｺﾞｼｯｸUB" panose="020B0909000000000000" pitchFamily="49" charset="-128"/>
                <a:ea typeface="HG創英角ｺﾞｼｯｸUB" panose="020B0909000000000000" pitchFamily="49" charset="-128"/>
                <a:cs typeface="Arial" panose="020B0604020202020204" pitchFamily="34" charset="0"/>
              </a:rPr>
              <a:t>％</a:t>
            </a:r>
          </a:p>
        </p:txBody>
      </p:sp>
      <p:sp>
        <p:nvSpPr>
          <p:cNvPr id="33" name="テキスト ボックス 32">
            <a:extLst>
              <a:ext uri="{FF2B5EF4-FFF2-40B4-BE49-F238E27FC236}">
                <a16:creationId xmlns:a16="http://schemas.microsoft.com/office/drawing/2014/main" id="{07C05445-1790-4996-80C7-FD3848178035}"/>
              </a:ext>
            </a:extLst>
          </p:cNvPr>
          <p:cNvSpPr txBox="1"/>
          <p:nvPr/>
        </p:nvSpPr>
        <p:spPr>
          <a:xfrm>
            <a:off x="6444208" y="692696"/>
            <a:ext cx="2592288" cy="738664"/>
          </a:xfrm>
          <a:prstGeom prst="rect">
            <a:avLst/>
          </a:prstGeom>
          <a:noFill/>
        </p:spPr>
        <p:txBody>
          <a:bodyPr wrap="square" rtlCol="0">
            <a:spAutoFit/>
          </a:bodyPr>
          <a:lstStyle/>
          <a:p>
            <a:r>
              <a:rPr lang="en-US" altLang="ja-JP" sz="1400" dirty="0"/>
              <a:t>(</a:t>
            </a:r>
            <a:r>
              <a:rPr lang="ja-JP" altLang="ja-JP" sz="1400" dirty="0"/>
              <a:t>注</a:t>
            </a:r>
            <a:r>
              <a:rPr lang="en-US" altLang="ja-JP" sz="1400" dirty="0"/>
              <a:t>) </a:t>
            </a:r>
            <a:r>
              <a:rPr lang="ja-JP" altLang="ja-JP" sz="1400" dirty="0"/>
              <a:t>対象は、地方整備局（港湾空港関係を除く）、官庁営繕部、国土技術政策総合研究所</a:t>
            </a:r>
          </a:p>
        </p:txBody>
      </p:sp>
      <p:sp>
        <p:nvSpPr>
          <p:cNvPr id="22" name="テキスト ボックス 23">
            <a:extLst>
              <a:ext uri="{FF2B5EF4-FFF2-40B4-BE49-F238E27FC236}">
                <a16:creationId xmlns:a16="http://schemas.microsoft.com/office/drawing/2014/main" id="{80339CA6-C07D-40EE-ACFC-E9E3AB470B60}"/>
              </a:ext>
            </a:extLst>
          </p:cNvPr>
          <p:cNvSpPr txBox="1"/>
          <p:nvPr/>
        </p:nvSpPr>
        <p:spPr>
          <a:xfrm>
            <a:off x="8460432" y="5517232"/>
            <a:ext cx="683568" cy="458664"/>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gn="just">
              <a:spcAft>
                <a:spcPts val="0"/>
              </a:spcAft>
            </a:pPr>
            <a:r>
              <a:rPr lang="ja-JP" sz="2000" b="1" kern="100" dirty="0">
                <a:effectLst/>
                <a:latin typeface="HG創英角ｺﾞｼｯｸUB" panose="020B0909000000000000" pitchFamily="49" charset="-128"/>
                <a:ea typeface="HG創英角ｺﾞｼｯｸUB" panose="020B0909000000000000" pitchFamily="49" charset="-128"/>
                <a:cs typeface="Times New Roman" panose="02020603050405020304" pitchFamily="18" charset="0"/>
              </a:rPr>
              <a:t>年度</a:t>
            </a:r>
            <a:endParaRPr lang="ja-JP" sz="2000" kern="100" dirty="0">
              <a:effectLst/>
              <a:latin typeface="HG創英角ｺﾞｼｯｸUB" panose="020B0909000000000000" pitchFamily="49" charset="-128"/>
              <a:ea typeface="HG創英角ｺﾞｼｯｸUB" panose="020B0909000000000000" pitchFamily="49" charset="-128"/>
              <a:cs typeface="Times New Roman" panose="02020603050405020304" pitchFamily="18" charset="0"/>
            </a:endParaRPr>
          </a:p>
        </p:txBody>
      </p:sp>
    </p:spTree>
    <p:extLst>
      <p:ext uri="{BB962C8B-B14F-4D97-AF65-F5344CB8AC3E}">
        <p14:creationId xmlns:p14="http://schemas.microsoft.com/office/powerpoint/2010/main" val="1457493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2381419" y="131222"/>
            <a:ext cx="4464684" cy="603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200"/>
              </a:spcBef>
              <a:buClr>
                <a:schemeClr val="accent1"/>
              </a:buClr>
              <a:buFont typeface="Wingdings 2" panose="05020102010507070707" pitchFamily="18" charset="2"/>
              <a:buChar char=""/>
              <a:defRPr kumimoji="1" sz="1900">
                <a:solidFill>
                  <a:srgbClr val="595959"/>
                </a:solidFill>
                <a:latin typeface="Corbel" panose="020B0503020204020204" pitchFamily="34" charset="0"/>
                <a:ea typeface="ＭＳ ゴシック" panose="020B0609070205080204" pitchFamily="49" charset="-128"/>
              </a:defRPr>
            </a:lvl1pPr>
            <a:lvl2pPr marL="742950" indent="-285750">
              <a:lnSpc>
                <a:spcPct val="90000"/>
              </a:lnSpc>
              <a:spcBef>
                <a:spcPts val="250"/>
              </a:spcBef>
              <a:spcAft>
                <a:spcPts val="250"/>
              </a:spcAft>
              <a:buClr>
                <a:schemeClr val="accent1"/>
              </a:buClr>
              <a:buFont typeface="Wingdings 2" panose="05020102010507070707" pitchFamily="18" charset="2"/>
              <a:buChar char=""/>
              <a:defRPr kumimoji="1" sz="1700">
                <a:solidFill>
                  <a:srgbClr val="595959"/>
                </a:solidFill>
                <a:latin typeface="Corbel" panose="020B0503020204020204" pitchFamily="34" charset="0"/>
                <a:ea typeface="ＭＳ ゴシック" panose="020B0609070205080204" pitchFamily="49" charset="-128"/>
              </a:defRPr>
            </a:lvl2pPr>
            <a:lvl3pPr marL="1143000" indent="-228600">
              <a:lnSpc>
                <a:spcPct val="90000"/>
              </a:lnSpc>
              <a:spcBef>
                <a:spcPts val="250"/>
              </a:spcBef>
              <a:spcAft>
                <a:spcPts val="250"/>
              </a:spcAft>
              <a:buClr>
                <a:schemeClr val="accent1"/>
              </a:buClr>
              <a:buFont typeface="Wingdings 2" panose="05020102010507070707" pitchFamily="18" charset="2"/>
              <a:buChar char=""/>
              <a:defRPr kumimoji="1" sz="1500">
                <a:solidFill>
                  <a:srgbClr val="595959"/>
                </a:solidFill>
                <a:latin typeface="Corbel" panose="020B0503020204020204" pitchFamily="34" charset="0"/>
                <a:ea typeface="ＭＳ ゴシック" panose="020B0609070205080204" pitchFamily="49" charset="-128"/>
              </a:defRPr>
            </a:lvl3pPr>
            <a:lvl4pPr marL="16002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4pPr>
            <a:lvl5pPr marL="20574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9pPr>
          </a:lstStyle>
          <a:p>
            <a:pPr algn="ctr" eaLnBrk="1" hangingPunct="1">
              <a:lnSpc>
                <a:spcPct val="100000"/>
              </a:lnSpc>
              <a:spcBef>
                <a:spcPct val="0"/>
              </a:spcBef>
              <a:buClrTx/>
              <a:buFontTx/>
              <a:buNone/>
            </a:pPr>
            <a:r>
              <a:rPr kumimoji="0" lang="ja-JP" altLang="en-US" sz="3323" b="1" dirty="0">
                <a:solidFill>
                  <a:schemeClr val="tx1"/>
                </a:solidFill>
                <a:latin typeface="HG創英角ﾎﾟｯﾌﾟ体" panose="040B0A09000000000000" pitchFamily="49" charset="-128"/>
                <a:ea typeface="HG創英角ﾎﾟｯﾌﾟ体" panose="040B0A09000000000000" pitchFamily="49" charset="-128"/>
              </a:rPr>
              <a:t>不調・不落発生の背景</a:t>
            </a:r>
            <a:endParaRPr kumimoji="0" lang="ja-JP" altLang="en-US" sz="3323" dirty="0">
              <a:solidFill>
                <a:schemeClr val="tx1"/>
              </a:solidFill>
              <a:latin typeface="HG創英角ﾎﾟｯﾌﾟ体" panose="040B0A09000000000000" pitchFamily="49" charset="-128"/>
              <a:ea typeface="HG創英角ﾎﾟｯﾌﾟ体" panose="040B0A09000000000000" pitchFamily="49" charset="-128"/>
            </a:endParaRPr>
          </a:p>
        </p:txBody>
      </p:sp>
      <p:sp>
        <p:nvSpPr>
          <p:cNvPr id="12" name="AutoShape 6"/>
          <p:cNvSpPr>
            <a:spLocks noChangeArrowheads="1"/>
          </p:cNvSpPr>
          <p:nvPr/>
        </p:nvSpPr>
        <p:spPr bwMode="auto">
          <a:xfrm>
            <a:off x="314060" y="940428"/>
            <a:ext cx="8599403" cy="1598361"/>
          </a:xfrm>
          <a:prstGeom prst="roundRect">
            <a:avLst>
              <a:gd name="adj" fmla="val 16667"/>
            </a:avLst>
          </a:prstGeom>
          <a:solidFill>
            <a:srgbClr val="FFFFCC"/>
          </a:solidFill>
          <a:ln w="9525">
            <a:solidFill>
              <a:schemeClr val="tx1"/>
            </a:solidFill>
            <a:round/>
            <a:headEnd/>
            <a:tailEnd/>
          </a:ln>
        </p:spPr>
        <p:txBody>
          <a:bodyPr wrap="none"/>
          <a:lstStyle>
            <a:lvl1pPr>
              <a:lnSpc>
                <a:spcPct val="90000"/>
              </a:lnSpc>
              <a:spcBef>
                <a:spcPts val="1200"/>
              </a:spcBef>
              <a:buClr>
                <a:schemeClr val="accent1"/>
              </a:buClr>
              <a:buFont typeface="Wingdings 2" panose="05020102010507070707" pitchFamily="18" charset="2"/>
              <a:buChar char=""/>
              <a:defRPr kumimoji="1" sz="1900">
                <a:solidFill>
                  <a:srgbClr val="595959"/>
                </a:solidFill>
                <a:latin typeface="Corbel" panose="020B0503020204020204" pitchFamily="34" charset="0"/>
                <a:ea typeface="ＭＳ ゴシック" panose="020B0609070205080204" pitchFamily="49" charset="-128"/>
              </a:defRPr>
            </a:lvl1pPr>
            <a:lvl2pPr marL="742950" indent="-285750">
              <a:lnSpc>
                <a:spcPct val="90000"/>
              </a:lnSpc>
              <a:spcBef>
                <a:spcPts val="250"/>
              </a:spcBef>
              <a:spcAft>
                <a:spcPts val="250"/>
              </a:spcAft>
              <a:buClr>
                <a:schemeClr val="accent1"/>
              </a:buClr>
              <a:buFont typeface="Wingdings 2" panose="05020102010507070707" pitchFamily="18" charset="2"/>
              <a:buChar char=""/>
              <a:defRPr kumimoji="1" sz="1700">
                <a:solidFill>
                  <a:srgbClr val="595959"/>
                </a:solidFill>
                <a:latin typeface="Corbel" panose="020B0503020204020204" pitchFamily="34" charset="0"/>
                <a:ea typeface="ＭＳ ゴシック" panose="020B0609070205080204" pitchFamily="49" charset="-128"/>
              </a:defRPr>
            </a:lvl2pPr>
            <a:lvl3pPr marL="1143000" indent="-228600">
              <a:lnSpc>
                <a:spcPct val="90000"/>
              </a:lnSpc>
              <a:spcBef>
                <a:spcPts val="250"/>
              </a:spcBef>
              <a:spcAft>
                <a:spcPts val="250"/>
              </a:spcAft>
              <a:buClr>
                <a:schemeClr val="accent1"/>
              </a:buClr>
              <a:buFont typeface="Wingdings 2" panose="05020102010507070707" pitchFamily="18" charset="2"/>
              <a:buChar char=""/>
              <a:defRPr kumimoji="1" sz="1500">
                <a:solidFill>
                  <a:srgbClr val="595959"/>
                </a:solidFill>
                <a:latin typeface="Corbel" panose="020B0503020204020204" pitchFamily="34" charset="0"/>
                <a:ea typeface="ＭＳ ゴシック" panose="020B0609070205080204" pitchFamily="49" charset="-128"/>
              </a:defRPr>
            </a:lvl3pPr>
            <a:lvl4pPr marL="16002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4pPr>
            <a:lvl5pPr marL="20574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9pPr>
          </a:lstStyle>
          <a:p>
            <a:pPr eaLnBrk="1" hangingPunct="1">
              <a:lnSpc>
                <a:spcPct val="100000"/>
              </a:lnSpc>
              <a:spcBef>
                <a:spcPct val="0"/>
              </a:spcBef>
              <a:buClrTx/>
              <a:buFontTx/>
              <a:buNone/>
            </a:pPr>
            <a:r>
              <a:rPr lang="ja-JP" altLang="en-US" sz="2954" dirty="0">
                <a:solidFill>
                  <a:schemeClr val="tx1"/>
                </a:solidFill>
                <a:latin typeface="Arial" panose="020B0604020202020204" pitchFamily="34" charset="0"/>
                <a:ea typeface="HGｺﾞｼｯｸE" panose="020B0909000000000000" pitchFamily="49" charset="-128"/>
              </a:rPr>
              <a:t>需要＞供給　の局面では</a:t>
            </a:r>
            <a:endParaRPr lang="en-US" altLang="ja-JP" sz="2954" dirty="0">
              <a:solidFill>
                <a:schemeClr val="tx1"/>
              </a:solidFill>
              <a:latin typeface="Arial" panose="020B0604020202020204" pitchFamily="34" charset="0"/>
              <a:ea typeface="HGｺﾞｼｯｸE" panose="020B0909000000000000" pitchFamily="49" charset="-128"/>
            </a:endParaRPr>
          </a:p>
          <a:p>
            <a:pPr eaLnBrk="1" hangingPunct="1">
              <a:lnSpc>
                <a:spcPct val="100000"/>
              </a:lnSpc>
              <a:spcBef>
                <a:spcPct val="0"/>
              </a:spcBef>
              <a:buClrTx/>
              <a:buFontTx/>
              <a:buNone/>
            </a:pPr>
            <a:r>
              <a:rPr lang="ja-JP" altLang="en-US" sz="2954" dirty="0">
                <a:solidFill>
                  <a:schemeClr val="tx1"/>
                </a:solidFill>
                <a:latin typeface="Arial" panose="020B0604020202020204" pitchFamily="34" charset="0"/>
                <a:ea typeface="HGｺﾞｼｯｸE" panose="020B0909000000000000" pitchFamily="49" charset="-128"/>
              </a:rPr>
              <a:t>・利潤を確保できない仕事は欲しくない</a:t>
            </a:r>
            <a:endParaRPr lang="en-US" altLang="ja-JP" sz="2954" dirty="0">
              <a:solidFill>
                <a:schemeClr val="tx1"/>
              </a:solidFill>
              <a:latin typeface="Arial" panose="020B0604020202020204" pitchFamily="34" charset="0"/>
              <a:ea typeface="HGｺﾞｼｯｸE" panose="020B0909000000000000" pitchFamily="49" charset="-128"/>
            </a:endParaRPr>
          </a:p>
          <a:p>
            <a:pPr eaLnBrk="1" hangingPunct="1">
              <a:lnSpc>
                <a:spcPct val="100000"/>
              </a:lnSpc>
              <a:spcBef>
                <a:spcPct val="0"/>
              </a:spcBef>
              <a:buClrTx/>
              <a:buFontTx/>
              <a:buNone/>
            </a:pPr>
            <a:r>
              <a:rPr lang="ja-JP" altLang="en-US" sz="2954" dirty="0">
                <a:solidFill>
                  <a:schemeClr val="tx1"/>
                </a:solidFill>
                <a:latin typeface="Arial" panose="020B0604020202020204" pitchFamily="34" charset="0"/>
                <a:ea typeface="HGｺﾞｼｯｸE" panose="020B0909000000000000" pitchFamily="49" charset="-128"/>
              </a:rPr>
              <a:t>・労務、資材等の価格が上昇</a:t>
            </a:r>
            <a:endParaRPr lang="en-US" altLang="ja-JP" sz="2954" dirty="0">
              <a:solidFill>
                <a:srgbClr val="C00000"/>
              </a:solidFill>
              <a:latin typeface="Arial" panose="020B0604020202020204" pitchFamily="34" charset="0"/>
              <a:ea typeface="HGｺﾞｼｯｸE" panose="020B0909000000000000" pitchFamily="49" charset="-128"/>
            </a:endParaRPr>
          </a:p>
        </p:txBody>
      </p:sp>
      <p:sp>
        <p:nvSpPr>
          <p:cNvPr id="13" name="AutoShape 7"/>
          <p:cNvSpPr>
            <a:spLocks noChangeArrowheads="1"/>
          </p:cNvSpPr>
          <p:nvPr/>
        </p:nvSpPr>
        <p:spPr bwMode="auto">
          <a:xfrm>
            <a:off x="1301393" y="3406673"/>
            <a:ext cx="6624736" cy="781398"/>
          </a:xfrm>
          <a:prstGeom prst="roundRect">
            <a:avLst>
              <a:gd name="adj" fmla="val 16667"/>
            </a:avLst>
          </a:prstGeom>
          <a:solidFill>
            <a:srgbClr val="CCFFCC"/>
          </a:solidFill>
          <a:ln w="9525">
            <a:solidFill>
              <a:schemeClr val="tx1"/>
            </a:solidFill>
            <a:round/>
            <a:headEnd/>
            <a:tailEnd/>
          </a:ln>
          <a:effectLst/>
        </p:spPr>
        <p:txBody>
          <a:bodyPr wrap="none" anchor="ctr"/>
          <a:lstStyle/>
          <a:p>
            <a:pPr algn="ctr" eaLnBrk="1" hangingPunct="1">
              <a:defRPr/>
            </a:pPr>
            <a:r>
              <a:rPr lang="ja-JP" altLang="en-US" sz="3200" dirty="0">
                <a:solidFill>
                  <a:srgbClr val="C00000"/>
                </a:solidFill>
                <a:latin typeface="Arial" charset="0"/>
                <a:ea typeface="HGｺﾞｼｯｸE" pitchFamily="49" charset="-128"/>
              </a:rPr>
              <a:t>官側（発注者側）の積算が過小</a:t>
            </a:r>
            <a:endParaRPr kumimoji="0" lang="ja-JP" altLang="en-US" sz="3200" b="1" dirty="0">
              <a:solidFill>
                <a:srgbClr val="C00000"/>
              </a:solidFill>
              <a:latin typeface="Arial" charset="0"/>
              <a:ea typeface="HGｺﾞｼｯｸE" pitchFamily="49" charset="-128"/>
            </a:endParaRPr>
          </a:p>
        </p:txBody>
      </p:sp>
      <p:sp>
        <p:nvSpPr>
          <p:cNvPr id="10" name="下矢印 1"/>
          <p:cNvSpPr>
            <a:spLocks noChangeArrowheads="1"/>
          </p:cNvSpPr>
          <p:nvPr/>
        </p:nvSpPr>
        <p:spPr bwMode="auto">
          <a:xfrm>
            <a:off x="4147770" y="2641546"/>
            <a:ext cx="931985" cy="662370"/>
          </a:xfrm>
          <a:prstGeom prst="downArrow">
            <a:avLst>
              <a:gd name="adj1" fmla="val 50000"/>
              <a:gd name="adj2" fmla="val 50126"/>
            </a:avLst>
          </a:prstGeom>
          <a:solidFill>
            <a:schemeClr val="accent1">
              <a:lumMod val="20000"/>
              <a:lumOff val="80000"/>
            </a:schemeClr>
          </a:solidFill>
          <a:ln w="25400">
            <a:solidFill>
              <a:srgbClr val="385D8A"/>
            </a:solidFill>
            <a:miter lim="800000"/>
            <a:headEnd/>
            <a:tailEnd/>
          </a:ln>
        </p:spPr>
        <p:txBody>
          <a:bodyPr anchor="ctr"/>
          <a:lstStyle/>
          <a:p>
            <a:pPr algn="ctr" eaLnBrk="1" hangingPunct="1">
              <a:defRPr/>
            </a:pPr>
            <a:endParaRPr kumimoji="0" lang="ja-JP" altLang="en-US">
              <a:solidFill>
                <a:srgbClr val="FFFFFF"/>
              </a:solidFill>
              <a:latin typeface="Calibri" pitchFamily="34" charset="0"/>
              <a:ea typeface="HGｺﾞｼｯｸE" pitchFamily="49" charset="-128"/>
            </a:endParaRPr>
          </a:p>
        </p:txBody>
      </p:sp>
      <p:sp>
        <p:nvSpPr>
          <p:cNvPr id="14" name="下矢印 1"/>
          <p:cNvSpPr>
            <a:spLocks noChangeArrowheads="1"/>
          </p:cNvSpPr>
          <p:nvPr/>
        </p:nvSpPr>
        <p:spPr bwMode="auto">
          <a:xfrm>
            <a:off x="4147770" y="4290828"/>
            <a:ext cx="931985" cy="662370"/>
          </a:xfrm>
          <a:prstGeom prst="downArrow">
            <a:avLst>
              <a:gd name="adj1" fmla="val 50000"/>
              <a:gd name="adj2" fmla="val 50126"/>
            </a:avLst>
          </a:prstGeom>
          <a:solidFill>
            <a:schemeClr val="accent1">
              <a:lumMod val="20000"/>
              <a:lumOff val="80000"/>
            </a:schemeClr>
          </a:solidFill>
          <a:ln w="25400">
            <a:solidFill>
              <a:srgbClr val="385D8A"/>
            </a:solidFill>
            <a:miter lim="800000"/>
            <a:headEnd/>
            <a:tailEnd/>
          </a:ln>
        </p:spPr>
        <p:txBody>
          <a:bodyPr anchor="ctr"/>
          <a:lstStyle/>
          <a:p>
            <a:pPr algn="ctr" eaLnBrk="1" hangingPunct="1">
              <a:defRPr/>
            </a:pPr>
            <a:endParaRPr kumimoji="0" lang="ja-JP" altLang="en-US">
              <a:solidFill>
                <a:srgbClr val="FFFFFF"/>
              </a:solidFill>
              <a:latin typeface="Calibri" pitchFamily="34" charset="0"/>
              <a:ea typeface="HGｺﾞｼｯｸE" pitchFamily="49" charset="-128"/>
            </a:endParaRPr>
          </a:p>
        </p:txBody>
      </p:sp>
      <p:sp>
        <p:nvSpPr>
          <p:cNvPr id="11" name="AutoShape 6"/>
          <p:cNvSpPr>
            <a:spLocks noChangeArrowheads="1"/>
          </p:cNvSpPr>
          <p:nvPr/>
        </p:nvSpPr>
        <p:spPr bwMode="auto">
          <a:xfrm>
            <a:off x="0" y="5055955"/>
            <a:ext cx="9144000" cy="1253365"/>
          </a:xfrm>
          <a:prstGeom prst="roundRect">
            <a:avLst>
              <a:gd name="adj" fmla="val 16667"/>
            </a:avLst>
          </a:prstGeom>
          <a:solidFill>
            <a:srgbClr val="FFFFCC"/>
          </a:solidFill>
          <a:ln w="9525">
            <a:solidFill>
              <a:schemeClr val="tx1"/>
            </a:solidFill>
            <a:round/>
            <a:headEnd/>
            <a:tailEnd/>
          </a:ln>
        </p:spPr>
        <p:txBody>
          <a:bodyPr wrap="none"/>
          <a:lstStyle>
            <a:lvl1pPr>
              <a:lnSpc>
                <a:spcPct val="90000"/>
              </a:lnSpc>
              <a:spcBef>
                <a:spcPts val="1200"/>
              </a:spcBef>
              <a:buClr>
                <a:schemeClr val="accent1"/>
              </a:buClr>
              <a:buFont typeface="Wingdings 2" panose="05020102010507070707" pitchFamily="18" charset="2"/>
              <a:buChar char=""/>
              <a:defRPr kumimoji="1" sz="1900">
                <a:solidFill>
                  <a:srgbClr val="595959"/>
                </a:solidFill>
                <a:latin typeface="Corbel" panose="020B0503020204020204" pitchFamily="34" charset="0"/>
                <a:ea typeface="ＭＳ ゴシック" panose="020B0609070205080204" pitchFamily="49" charset="-128"/>
              </a:defRPr>
            </a:lvl1pPr>
            <a:lvl2pPr marL="742950" indent="-285750">
              <a:lnSpc>
                <a:spcPct val="90000"/>
              </a:lnSpc>
              <a:spcBef>
                <a:spcPts val="250"/>
              </a:spcBef>
              <a:spcAft>
                <a:spcPts val="250"/>
              </a:spcAft>
              <a:buClr>
                <a:schemeClr val="accent1"/>
              </a:buClr>
              <a:buFont typeface="Wingdings 2" panose="05020102010507070707" pitchFamily="18" charset="2"/>
              <a:buChar char=""/>
              <a:defRPr kumimoji="1" sz="1700">
                <a:solidFill>
                  <a:srgbClr val="595959"/>
                </a:solidFill>
                <a:latin typeface="Corbel" panose="020B0503020204020204" pitchFamily="34" charset="0"/>
                <a:ea typeface="ＭＳ ゴシック" panose="020B0609070205080204" pitchFamily="49" charset="-128"/>
              </a:defRPr>
            </a:lvl2pPr>
            <a:lvl3pPr marL="1143000" indent="-228600">
              <a:lnSpc>
                <a:spcPct val="90000"/>
              </a:lnSpc>
              <a:spcBef>
                <a:spcPts val="250"/>
              </a:spcBef>
              <a:spcAft>
                <a:spcPts val="250"/>
              </a:spcAft>
              <a:buClr>
                <a:schemeClr val="accent1"/>
              </a:buClr>
              <a:buFont typeface="Wingdings 2" panose="05020102010507070707" pitchFamily="18" charset="2"/>
              <a:buChar char=""/>
              <a:defRPr kumimoji="1" sz="1500">
                <a:solidFill>
                  <a:srgbClr val="595959"/>
                </a:solidFill>
                <a:latin typeface="Corbel" panose="020B0503020204020204" pitchFamily="34" charset="0"/>
                <a:ea typeface="ＭＳ ゴシック" panose="020B0609070205080204" pitchFamily="49" charset="-128"/>
              </a:defRPr>
            </a:lvl3pPr>
            <a:lvl4pPr marL="16002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4pPr>
            <a:lvl5pPr marL="20574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9pPr>
          </a:lstStyle>
          <a:p>
            <a:pPr eaLnBrk="1" hangingPunct="1">
              <a:lnSpc>
                <a:spcPct val="100000"/>
              </a:lnSpc>
              <a:spcBef>
                <a:spcPct val="0"/>
              </a:spcBef>
              <a:buClrTx/>
              <a:buFontTx/>
              <a:buNone/>
            </a:pPr>
            <a:r>
              <a:rPr lang="ja-JP" altLang="en-US" sz="2800" dirty="0">
                <a:solidFill>
                  <a:schemeClr val="tx1"/>
                </a:solidFill>
                <a:latin typeface="Arial" panose="020B0604020202020204" pitchFamily="34" charset="0"/>
                <a:ea typeface="HGｺﾞｼｯｸE" panose="020B0909000000000000" pitchFamily="49" charset="-128"/>
              </a:rPr>
              <a:t>○ 応札者がいない</a:t>
            </a:r>
            <a:r>
              <a:rPr lang="en-US" altLang="ja-JP" sz="2800" b="1" dirty="0">
                <a:solidFill>
                  <a:schemeClr val="tx1"/>
                </a:solidFill>
                <a:latin typeface="HGP創英角ﾎﾟｯﾌﾟ体" panose="040B0A00000000000000" pitchFamily="50" charset="-128"/>
                <a:ea typeface="HGP創英角ﾎﾟｯﾌﾟ体" panose="040B0A00000000000000" pitchFamily="50" charset="-128"/>
              </a:rPr>
              <a:t>『</a:t>
            </a:r>
            <a:r>
              <a:rPr lang="ja-JP" altLang="en-US" sz="2800" b="1" dirty="0">
                <a:solidFill>
                  <a:schemeClr val="tx1"/>
                </a:solidFill>
                <a:latin typeface="HGP創英角ﾎﾟｯﾌﾟ体" panose="040B0A00000000000000" pitchFamily="50" charset="-128"/>
                <a:ea typeface="HGP創英角ﾎﾟｯﾌﾟ体" panose="040B0A00000000000000" pitchFamily="50" charset="-128"/>
              </a:rPr>
              <a:t>不調</a:t>
            </a:r>
            <a:r>
              <a:rPr lang="en-US" altLang="ja-JP" sz="2800" b="1" dirty="0">
                <a:solidFill>
                  <a:schemeClr val="tx1"/>
                </a:solidFill>
                <a:latin typeface="HGP創英角ﾎﾟｯﾌﾟ体" panose="040B0A00000000000000" pitchFamily="50" charset="-128"/>
                <a:ea typeface="HGP創英角ﾎﾟｯﾌﾟ体" panose="040B0A00000000000000" pitchFamily="50" charset="-128"/>
              </a:rPr>
              <a:t>』</a:t>
            </a:r>
            <a:r>
              <a:rPr lang="ja-JP" altLang="en-US" sz="2800" dirty="0">
                <a:solidFill>
                  <a:schemeClr val="tx1"/>
                </a:solidFill>
                <a:latin typeface="Arial" panose="020B0604020202020204" pitchFamily="34" charset="0"/>
                <a:ea typeface="HGｺﾞｼｯｸE" panose="020B0909000000000000" pitchFamily="49" charset="-128"/>
              </a:rPr>
              <a:t>が発生</a:t>
            </a:r>
            <a:endParaRPr lang="en-US" altLang="ja-JP" sz="2800" dirty="0">
              <a:solidFill>
                <a:schemeClr val="tx1"/>
              </a:solidFill>
              <a:latin typeface="Arial" panose="020B0604020202020204" pitchFamily="34" charset="0"/>
              <a:ea typeface="HGｺﾞｼｯｸE" panose="020B0909000000000000" pitchFamily="49" charset="-128"/>
            </a:endParaRPr>
          </a:p>
          <a:p>
            <a:pPr eaLnBrk="1" hangingPunct="1">
              <a:lnSpc>
                <a:spcPct val="100000"/>
              </a:lnSpc>
              <a:spcBef>
                <a:spcPct val="0"/>
              </a:spcBef>
              <a:buClrTx/>
              <a:buFontTx/>
              <a:buNone/>
            </a:pPr>
            <a:r>
              <a:rPr lang="ja-JP" altLang="en-US" sz="2800" dirty="0">
                <a:solidFill>
                  <a:schemeClr val="tx1"/>
                </a:solidFill>
                <a:latin typeface="Arial" panose="020B0604020202020204" pitchFamily="34" charset="0"/>
                <a:ea typeface="HGｺﾞｼｯｸE" panose="020B0909000000000000" pitchFamily="49" charset="-128"/>
              </a:rPr>
              <a:t>○ すべての応札価格が予定価格を上回る</a:t>
            </a:r>
            <a:r>
              <a:rPr lang="en-US" altLang="ja-JP" sz="2800" b="1" dirty="0">
                <a:solidFill>
                  <a:schemeClr val="tx1"/>
                </a:solidFill>
                <a:latin typeface="HGP創英角ﾎﾟｯﾌﾟ体" panose="040B0A00000000000000" pitchFamily="50" charset="-128"/>
                <a:ea typeface="HGP創英角ﾎﾟｯﾌﾟ体" panose="040B0A00000000000000" pitchFamily="50" charset="-128"/>
              </a:rPr>
              <a:t>『</a:t>
            </a:r>
            <a:r>
              <a:rPr lang="ja-JP" altLang="en-US" sz="2800" b="1" dirty="0">
                <a:solidFill>
                  <a:schemeClr val="tx1"/>
                </a:solidFill>
                <a:latin typeface="HGP創英角ﾎﾟｯﾌﾟ体" panose="040B0A00000000000000" pitchFamily="50" charset="-128"/>
                <a:ea typeface="HGP創英角ﾎﾟｯﾌﾟ体" panose="040B0A00000000000000" pitchFamily="50" charset="-128"/>
              </a:rPr>
              <a:t>不落</a:t>
            </a:r>
            <a:r>
              <a:rPr lang="en-US" altLang="ja-JP" sz="2800" b="1" dirty="0">
                <a:solidFill>
                  <a:schemeClr val="tx1"/>
                </a:solidFill>
                <a:latin typeface="HGP創英角ﾎﾟｯﾌﾟ体" panose="040B0A00000000000000" pitchFamily="50" charset="-128"/>
                <a:ea typeface="HGP創英角ﾎﾟｯﾌﾟ体" panose="040B0A00000000000000" pitchFamily="50" charset="-128"/>
              </a:rPr>
              <a:t>』</a:t>
            </a:r>
            <a:r>
              <a:rPr lang="ja-JP" altLang="en-US" sz="2800" dirty="0">
                <a:solidFill>
                  <a:schemeClr val="tx1"/>
                </a:solidFill>
                <a:latin typeface="Arial" panose="020B0604020202020204" pitchFamily="34" charset="0"/>
                <a:ea typeface="HGｺﾞｼｯｸE" panose="020B0909000000000000" pitchFamily="49" charset="-128"/>
              </a:rPr>
              <a:t>が発生</a:t>
            </a:r>
            <a:endParaRPr lang="en-US" altLang="ja-JP" sz="2800" dirty="0">
              <a:solidFill>
                <a:srgbClr val="C00000"/>
              </a:solidFill>
              <a:latin typeface="Arial" panose="020B0604020202020204" pitchFamily="34" charset="0"/>
              <a:ea typeface="HGｺﾞｼｯｸE" panose="020B0909000000000000" pitchFamily="49" charset="-128"/>
            </a:endParaRPr>
          </a:p>
        </p:txBody>
      </p:sp>
      <p:sp>
        <p:nvSpPr>
          <p:cNvPr id="2" name="スライド番号プレースホルダー 1"/>
          <p:cNvSpPr>
            <a:spLocks noGrp="1"/>
          </p:cNvSpPr>
          <p:nvPr>
            <p:ph type="sldNum" sz="quarter" idx="12"/>
          </p:nvPr>
        </p:nvSpPr>
        <p:spPr/>
        <p:txBody>
          <a:bodyPr/>
          <a:lstStyle/>
          <a:p>
            <a:pPr>
              <a:defRPr/>
            </a:pPr>
            <a:fld id="{F17E8D1B-9A71-4202-B3F0-348051FC76EA}" type="slidenum">
              <a:rPr lang="ja-JP" altLang="en-US" smtClean="0"/>
              <a:pPr>
                <a:defRPr/>
              </a:pPr>
              <a:t>18</a:t>
            </a:fld>
            <a:endParaRPr lang="en-US" altLang="ja-JP"/>
          </a:p>
        </p:txBody>
      </p:sp>
    </p:spTree>
    <p:extLst>
      <p:ext uri="{BB962C8B-B14F-4D97-AF65-F5344CB8AC3E}">
        <p14:creationId xmlns:p14="http://schemas.microsoft.com/office/powerpoint/2010/main" val="1780721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pPr>
              <a:defRPr/>
            </a:pPr>
            <a:fld id="{F17E8D1B-9A71-4202-B3F0-348051FC76EA}" type="slidenum">
              <a:rPr lang="ja-JP" altLang="en-US" smtClean="0"/>
              <a:pPr>
                <a:defRPr/>
              </a:pPr>
              <a:t>19</a:t>
            </a:fld>
            <a:endParaRPr lang="en-US" altLang="ja-JP"/>
          </a:p>
        </p:txBody>
      </p:sp>
      <p:sp>
        <p:nvSpPr>
          <p:cNvPr id="4" name="フローチャート : 代替処理 4"/>
          <p:cNvSpPr>
            <a:spLocks noChangeArrowheads="1"/>
          </p:cNvSpPr>
          <p:nvPr/>
        </p:nvSpPr>
        <p:spPr bwMode="auto">
          <a:xfrm>
            <a:off x="2843808" y="2204864"/>
            <a:ext cx="3456384" cy="1080120"/>
          </a:xfrm>
          <a:prstGeom prst="flowChartAlternateProcess">
            <a:avLst/>
          </a:prstGeom>
          <a:solidFill>
            <a:srgbClr val="FFCCFF"/>
          </a:solidFill>
          <a:ln w="25400">
            <a:solidFill>
              <a:srgbClr val="385D8A"/>
            </a:solidFill>
            <a:miter lim="800000"/>
            <a:headEnd/>
            <a:tailEnd/>
          </a:ln>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3200" dirty="0"/>
              <a:t>契約変更における片務性</a:t>
            </a:r>
            <a:endParaRPr lang="en-US" altLang="ja-JP" sz="3200" dirty="0"/>
          </a:p>
        </p:txBody>
      </p:sp>
    </p:spTree>
    <p:extLst>
      <p:ext uri="{BB962C8B-B14F-4D97-AF65-F5344CB8AC3E}">
        <p14:creationId xmlns:p14="http://schemas.microsoft.com/office/powerpoint/2010/main" val="4155252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番号プレースホルダ 1"/>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EEF6B531-B197-4632-8804-AEE4AE986BAB}" type="slidenum">
              <a:rPr kumimoji="0" lang="ja-JP" altLang="en-US">
                <a:solidFill>
                  <a:srgbClr val="B5A788"/>
                </a:solidFill>
              </a:rPr>
              <a:pPr eaLnBrk="1" hangingPunct="1"/>
              <a:t>2</a:t>
            </a:fld>
            <a:endParaRPr kumimoji="0" lang="en-US" altLang="ja-JP" dirty="0">
              <a:solidFill>
                <a:srgbClr val="B5A788"/>
              </a:solidFill>
            </a:endParaRPr>
          </a:p>
        </p:txBody>
      </p:sp>
      <p:sp>
        <p:nvSpPr>
          <p:cNvPr id="10" name="テキスト ボックス 9"/>
          <p:cNvSpPr txBox="1">
            <a:spLocks noChangeArrowheads="1"/>
          </p:cNvSpPr>
          <p:nvPr/>
        </p:nvSpPr>
        <p:spPr bwMode="auto">
          <a:xfrm>
            <a:off x="1259632" y="1916832"/>
            <a:ext cx="7416824" cy="3170099"/>
          </a:xfrm>
          <a:prstGeom prst="rect">
            <a:avLst/>
          </a:prstGeom>
          <a:noFill/>
          <a:ln>
            <a:noFill/>
          </a:ln>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defRPr/>
            </a:pPr>
            <a:r>
              <a:rPr lang="ja-JP" altLang="en-US" sz="3200" b="1" dirty="0">
                <a:solidFill>
                  <a:srgbClr val="002060"/>
                </a:solidFill>
                <a:latin typeface="ＭＳ ゴシック" pitchFamily="49" charset="-128"/>
                <a:ea typeface="ＭＳ ゴシック" pitchFamily="49" charset="-128"/>
              </a:rPr>
              <a:t>１ わが国特有の入札制度</a:t>
            </a:r>
            <a:endParaRPr lang="en-US" altLang="ja-JP" sz="3200" b="1" dirty="0">
              <a:solidFill>
                <a:srgbClr val="002060"/>
              </a:solidFill>
              <a:latin typeface="ＭＳ ゴシック" pitchFamily="49" charset="-128"/>
              <a:ea typeface="ＭＳ ゴシック" pitchFamily="49" charset="-128"/>
            </a:endParaRPr>
          </a:p>
          <a:p>
            <a:pPr>
              <a:defRPr/>
            </a:pPr>
            <a:endParaRPr lang="en-US" altLang="ja-JP" sz="1000" b="1" dirty="0">
              <a:solidFill>
                <a:srgbClr val="002060"/>
              </a:solidFill>
              <a:latin typeface="ＭＳ ゴシック" pitchFamily="49" charset="-128"/>
              <a:ea typeface="ＭＳ ゴシック" pitchFamily="49" charset="-128"/>
            </a:endParaRPr>
          </a:p>
          <a:p>
            <a:pPr>
              <a:defRPr/>
            </a:pPr>
            <a:r>
              <a:rPr lang="ja-JP" altLang="en-US" sz="3200" b="1" dirty="0">
                <a:solidFill>
                  <a:srgbClr val="002060"/>
                </a:solidFill>
                <a:latin typeface="ＭＳ ゴシック" pitchFamily="49" charset="-128"/>
                <a:ea typeface="ＭＳ ゴシック" pitchFamily="49" charset="-128"/>
              </a:rPr>
              <a:t>２ 品確法の制定・改正</a:t>
            </a:r>
            <a:endParaRPr lang="en-US" altLang="ja-JP" sz="3200" b="1" dirty="0">
              <a:solidFill>
                <a:srgbClr val="002060"/>
              </a:solidFill>
              <a:latin typeface="ＭＳ ゴシック" pitchFamily="49" charset="-128"/>
              <a:ea typeface="ＭＳ ゴシック" pitchFamily="49" charset="-128"/>
            </a:endParaRPr>
          </a:p>
          <a:p>
            <a:pPr>
              <a:defRPr/>
            </a:pPr>
            <a:endParaRPr lang="en-US" altLang="ja-JP" sz="1000" b="1" dirty="0">
              <a:solidFill>
                <a:srgbClr val="002060"/>
              </a:solidFill>
              <a:latin typeface="ＭＳ ゴシック" pitchFamily="49" charset="-128"/>
              <a:ea typeface="ＭＳ ゴシック" pitchFamily="49" charset="-128"/>
            </a:endParaRPr>
          </a:p>
          <a:p>
            <a:pPr>
              <a:defRPr/>
            </a:pPr>
            <a:r>
              <a:rPr lang="ja-JP" altLang="en-US" sz="3200" b="1" dirty="0">
                <a:solidFill>
                  <a:srgbClr val="002060"/>
                </a:solidFill>
                <a:latin typeface="ＭＳ ゴシック" pitchFamily="49" charset="-128"/>
                <a:ea typeface="ＭＳ ゴシック" pitchFamily="49" charset="-128"/>
              </a:rPr>
              <a:t>　　</a:t>
            </a:r>
            <a:r>
              <a:rPr lang="ja-JP" altLang="en-US" sz="2800" b="1" dirty="0">
                <a:solidFill>
                  <a:srgbClr val="002060"/>
                </a:solidFill>
                <a:latin typeface="ＭＳ ゴシック" pitchFamily="49" charset="-128"/>
                <a:ea typeface="ＭＳ ゴシック" pitchFamily="49" charset="-128"/>
              </a:rPr>
              <a:t>平成</a:t>
            </a:r>
            <a:r>
              <a:rPr lang="en-US" altLang="ja-JP" sz="2800" b="1" dirty="0">
                <a:solidFill>
                  <a:srgbClr val="002060"/>
                </a:solidFill>
                <a:latin typeface="ＭＳ ゴシック" pitchFamily="49" charset="-128"/>
                <a:ea typeface="ＭＳ ゴシック" pitchFamily="49" charset="-128"/>
              </a:rPr>
              <a:t>17</a:t>
            </a:r>
            <a:r>
              <a:rPr lang="ja-JP" altLang="en-US" sz="2800" b="1" dirty="0">
                <a:solidFill>
                  <a:srgbClr val="002060"/>
                </a:solidFill>
                <a:latin typeface="ＭＳ ゴシック" pitchFamily="49" charset="-128"/>
                <a:ea typeface="ＭＳ ゴシック" pitchFamily="49" charset="-128"/>
              </a:rPr>
              <a:t>年･平成</a:t>
            </a:r>
            <a:r>
              <a:rPr lang="en-US" altLang="ja-JP" sz="2800" b="1" dirty="0">
                <a:solidFill>
                  <a:srgbClr val="002060"/>
                </a:solidFill>
                <a:latin typeface="ＭＳ ゴシック" pitchFamily="49" charset="-128"/>
                <a:ea typeface="ＭＳ ゴシック" pitchFamily="49" charset="-128"/>
              </a:rPr>
              <a:t>26</a:t>
            </a:r>
            <a:r>
              <a:rPr lang="ja-JP" altLang="en-US" sz="2800" b="1" dirty="0">
                <a:solidFill>
                  <a:srgbClr val="002060"/>
                </a:solidFill>
                <a:latin typeface="ＭＳ ゴシック" pitchFamily="49" charset="-128"/>
                <a:ea typeface="ＭＳ ゴシック" pitchFamily="49" charset="-128"/>
              </a:rPr>
              <a:t>年･令和元年･令和</a:t>
            </a:r>
            <a:r>
              <a:rPr lang="en-US" altLang="ja-JP" sz="2800" b="1" dirty="0">
                <a:solidFill>
                  <a:srgbClr val="002060"/>
                </a:solidFill>
                <a:latin typeface="ＭＳ ゴシック" pitchFamily="49" charset="-128"/>
                <a:ea typeface="ＭＳ ゴシック" pitchFamily="49" charset="-128"/>
              </a:rPr>
              <a:t>6</a:t>
            </a:r>
            <a:r>
              <a:rPr lang="ja-JP" altLang="en-US" sz="2800" b="1" dirty="0">
                <a:solidFill>
                  <a:srgbClr val="002060"/>
                </a:solidFill>
                <a:latin typeface="ＭＳ ゴシック" pitchFamily="49" charset="-128"/>
                <a:ea typeface="ＭＳ ゴシック" pitchFamily="49" charset="-128"/>
              </a:rPr>
              <a:t>年</a:t>
            </a:r>
            <a:endParaRPr lang="en-US" altLang="ja-JP" sz="2800" b="1" dirty="0">
              <a:solidFill>
                <a:srgbClr val="002060"/>
              </a:solidFill>
              <a:latin typeface="ＭＳ ゴシック" pitchFamily="49" charset="-128"/>
              <a:ea typeface="ＭＳ ゴシック" pitchFamily="49" charset="-128"/>
            </a:endParaRPr>
          </a:p>
          <a:p>
            <a:pPr>
              <a:defRPr/>
            </a:pPr>
            <a:endParaRPr lang="en-US" altLang="ja-JP" sz="1000" b="1" dirty="0">
              <a:solidFill>
                <a:srgbClr val="002060"/>
              </a:solidFill>
              <a:latin typeface="ＭＳ ゴシック" pitchFamily="49" charset="-128"/>
              <a:ea typeface="ＭＳ ゴシック" pitchFamily="49" charset="-128"/>
            </a:endParaRPr>
          </a:p>
          <a:p>
            <a:pPr>
              <a:defRPr/>
            </a:pPr>
            <a:r>
              <a:rPr lang="ja-JP" altLang="en-US" sz="3200" b="1" dirty="0">
                <a:solidFill>
                  <a:srgbClr val="002060"/>
                </a:solidFill>
                <a:latin typeface="ＭＳ ゴシック" pitchFamily="49" charset="-128"/>
                <a:ea typeface="ＭＳ ゴシック" pitchFamily="49" charset="-128"/>
              </a:rPr>
              <a:t>３ わが国と海外の契約の相違点</a:t>
            </a:r>
            <a:endParaRPr lang="en-US" altLang="ja-JP" sz="3200" b="1" dirty="0">
              <a:solidFill>
                <a:srgbClr val="002060"/>
              </a:solidFill>
              <a:latin typeface="ＭＳ ゴシック" pitchFamily="49" charset="-128"/>
              <a:ea typeface="ＭＳ ゴシック" pitchFamily="49" charset="-128"/>
            </a:endParaRPr>
          </a:p>
          <a:p>
            <a:pPr>
              <a:defRPr/>
            </a:pPr>
            <a:endParaRPr lang="en-US" altLang="ja-JP" sz="1000" b="1" dirty="0">
              <a:solidFill>
                <a:srgbClr val="002060"/>
              </a:solidFill>
              <a:latin typeface="ＭＳ ゴシック" pitchFamily="49" charset="-128"/>
              <a:ea typeface="ＭＳ ゴシック" pitchFamily="49" charset="-128"/>
            </a:endParaRPr>
          </a:p>
          <a:p>
            <a:pPr>
              <a:defRPr/>
            </a:pPr>
            <a:r>
              <a:rPr lang="ja-JP" altLang="en-US" sz="3200" b="1" dirty="0">
                <a:solidFill>
                  <a:srgbClr val="002060"/>
                </a:solidFill>
                <a:latin typeface="ＭＳ ゴシック" pitchFamily="49" charset="-128"/>
                <a:ea typeface="ＭＳ ゴシック" pitchFamily="49" charset="-128"/>
              </a:rPr>
              <a:t>４ 今後の改革の道筋</a:t>
            </a:r>
            <a:endParaRPr lang="ja-JP" altLang="ja-JP" sz="3200" b="1" dirty="0">
              <a:solidFill>
                <a:srgbClr val="002060"/>
              </a:solidFill>
              <a:latin typeface="ＭＳ ゴシック" pitchFamily="49" charset="-128"/>
              <a:ea typeface="ＭＳ ゴシック" pitchFamily="49" charset="-128"/>
            </a:endParaRPr>
          </a:p>
        </p:txBody>
      </p:sp>
      <p:sp>
        <p:nvSpPr>
          <p:cNvPr id="4" name="正方形/長方形 3"/>
          <p:cNvSpPr/>
          <p:nvPr/>
        </p:nvSpPr>
        <p:spPr>
          <a:xfrm>
            <a:off x="1475656" y="476672"/>
            <a:ext cx="7668344" cy="646331"/>
          </a:xfrm>
          <a:prstGeom prst="rect">
            <a:avLst/>
          </a:prstGeom>
        </p:spPr>
        <p:txBody>
          <a:bodyPr wrap="square">
            <a:spAutoFit/>
          </a:bodyPr>
          <a:lstStyle/>
          <a:p>
            <a:r>
              <a:rPr lang="ja-JP" altLang="en-US" sz="3600" dirty="0">
                <a:solidFill>
                  <a:srgbClr val="C00000"/>
                </a:solidFill>
                <a:latin typeface="HG創英角ﾎﾟｯﾌﾟ体" pitchFamily="49" charset="-128"/>
                <a:ea typeface="HG創英角ﾎﾟｯﾌﾟ体" pitchFamily="49" charset="-128"/>
              </a:rPr>
              <a:t>公共調達の課題</a:t>
            </a:r>
            <a:endParaRPr lang="en-US" altLang="ja-JP" sz="3600" dirty="0">
              <a:solidFill>
                <a:srgbClr val="C00000"/>
              </a:solidFill>
              <a:latin typeface="HG創英角ﾎﾟｯﾌﾟ体" pitchFamily="49" charset="-128"/>
              <a:ea typeface="HG創英角ﾎﾟｯﾌﾟ体" pitchFamily="49" charset="-128"/>
            </a:endParaRPr>
          </a:p>
        </p:txBody>
      </p:sp>
      <p:sp>
        <p:nvSpPr>
          <p:cNvPr id="6" name="テキスト ボックス 5"/>
          <p:cNvSpPr txBox="1">
            <a:spLocks noChangeArrowheads="1"/>
          </p:cNvSpPr>
          <p:nvPr/>
        </p:nvSpPr>
        <p:spPr bwMode="auto">
          <a:xfrm>
            <a:off x="1259632" y="1844824"/>
            <a:ext cx="5472608" cy="584775"/>
          </a:xfrm>
          <a:prstGeom prst="rect">
            <a:avLst/>
          </a:prstGeom>
          <a:solidFill>
            <a:schemeClr val="bg1"/>
          </a:solidFill>
          <a:ln>
            <a:noFill/>
          </a:ln>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defRPr/>
            </a:pPr>
            <a:r>
              <a:rPr lang="ja-JP" altLang="en-US" sz="3200" b="1" dirty="0">
                <a:solidFill>
                  <a:srgbClr val="C00000"/>
                </a:solidFill>
                <a:latin typeface="ＭＳ ゴシック" pitchFamily="49" charset="-128"/>
                <a:ea typeface="ＭＳ ゴシック" pitchFamily="49" charset="-128"/>
              </a:rPr>
              <a:t>１ わが国特有の入札制度</a:t>
            </a:r>
            <a:endParaRPr lang="en-US" altLang="ja-JP" sz="1000" b="1" dirty="0">
              <a:solidFill>
                <a:srgbClr val="00B050"/>
              </a:solidFill>
              <a:latin typeface="ＭＳ ゴシック" pitchFamily="49" charset="-128"/>
              <a:ea typeface="ＭＳ ゴシック" pitchFamily="49" charset="-128"/>
            </a:endParaRPr>
          </a:p>
        </p:txBody>
      </p:sp>
    </p:spTree>
    <p:extLst>
      <p:ext uri="{BB962C8B-B14F-4D97-AF65-F5344CB8AC3E}">
        <p14:creationId xmlns:p14="http://schemas.microsoft.com/office/powerpoint/2010/main" val="4200134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558205" y="2527895"/>
            <a:ext cx="612775" cy="3349377"/>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ja-JP" altLang="en-US" sz="3200" b="1" dirty="0">
                <a:solidFill>
                  <a:srgbClr val="002060"/>
                </a:solidFill>
              </a:rPr>
              <a:t>①予定価格</a:t>
            </a:r>
          </a:p>
        </p:txBody>
      </p:sp>
      <p:sp>
        <p:nvSpPr>
          <p:cNvPr id="4" name="角丸四角形 3"/>
          <p:cNvSpPr/>
          <p:nvPr/>
        </p:nvSpPr>
        <p:spPr>
          <a:xfrm>
            <a:off x="1691680" y="3059708"/>
            <a:ext cx="612775" cy="2817564"/>
          </a:xfrm>
          <a:prstGeom prst="roundRect">
            <a:avLst/>
          </a:prstGeom>
          <a:solidFill>
            <a:schemeClr val="accent3">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ja-JP" altLang="en-US" sz="3200" b="1" dirty="0">
                <a:solidFill>
                  <a:srgbClr val="C00000"/>
                </a:solidFill>
              </a:rPr>
              <a:t>②落札価格</a:t>
            </a:r>
          </a:p>
        </p:txBody>
      </p:sp>
      <p:sp>
        <p:nvSpPr>
          <p:cNvPr id="26640" name="テキスト ボックス 23"/>
          <p:cNvSpPr txBox="1">
            <a:spLocks noChangeArrowheads="1"/>
          </p:cNvSpPr>
          <p:nvPr/>
        </p:nvSpPr>
        <p:spPr bwMode="auto">
          <a:xfrm>
            <a:off x="2728318" y="2602803"/>
            <a:ext cx="2008187"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Gill Sans MT"/>
                <a:ea typeface="ＭＳ Ｐゴシック" pitchFamily="50" charset="-128"/>
              </a:defRPr>
            </a:lvl1pPr>
            <a:lvl2pPr marL="742950" indent="-285750" eaLnBrk="0" hangingPunct="0">
              <a:defRPr kumimoji="1">
                <a:solidFill>
                  <a:schemeClr val="tx1"/>
                </a:solidFill>
                <a:latin typeface="Gill Sans MT"/>
                <a:ea typeface="ＭＳ Ｐゴシック" pitchFamily="50" charset="-128"/>
              </a:defRPr>
            </a:lvl2pPr>
            <a:lvl3pPr marL="1143000" indent="-228600" eaLnBrk="0" hangingPunct="0">
              <a:defRPr kumimoji="1">
                <a:solidFill>
                  <a:schemeClr val="tx1"/>
                </a:solidFill>
                <a:latin typeface="Gill Sans MT"/>
                <a:ea typeface="ＭＳ Ｐゴシック" pitchFamily="50" charset="-128"/>
              </a:defRPr>
            </a:lvl3pPr>
            <a:lvl4pPr marL="1600200" indent="-228600" eaLnBrk="0" hangingPunct="0">
              <a:defRPr kumimoji="1">
                <a:solidFill>
                  <a:schemeClr val="tx1"/>
                </a:solidFill>
                <a:latin typeface="Gill Sans MT"/>
                <a:ea typeface="ＭＳ Ｐゴシック" pitchFamily="50" charset="-128"/>
              </a:defRPr>
            </a:lvl4pPr>
            <a:lvl5pPr marL="2057400" indent="-228600" eaLnBrk="0" hangingPunct="0">
              <a:defRPr kumimoji="1">
                <a:solidFill>
                  <a:schemeClr val="tx1"/>
                </a:solidFill>
                <a:latin typeface="Gill Sans MT"/>
                <a:ea typeface="ＭＳ Ｐゴシック" pitchFamily="50" charset="-128"/>
              </a:defRPr>
            </a:lvl5pPr>
            <a:lvl6pPr marL="2514600" indent="-228600" eaLnBrk="0" fontAlgn="base" hangingPunct="0">
              <a:spcBef>
                <a:spcPct val="0"/>
              </a:spcBef>
              <a:spcAft>
                <a:spcPct val="0"/>
              </a:spcAft>
              <a:defRPr kumimoji="1">
                <a:solidFill>
                  <a:schemeClr val="tx1"/>
                </a:solidFill>
                <a:latin typeface="Gill Sans MT"/>
                <a:ea typeface="ＭＳ Ｐゴシック" pitchFamily="50" charset="-128"/>
              </a:defRPr>
            </a:lvl6pPr>
            <a:lvl7pPr marL="2971800" indent="-228600" eaLnBrk="0" fontAlgn="base" hangingPunct="0">
              <a:spcBef>
                <a:spcPct val="0"/>
              </a:spcBef>
              <a:spcAft>
                <a:spcPct val="0"/>
              </a:spcAft>
              <a:defRPr kumimoji="1">
                <a:solidFill>
                  <a:schemeClr val="tx1"/>
                </a:solidFill>
                <a:latin typeface="Gill Sans MT"/>
                <a:ea typeface="ＭＳ Ｐゴシック" pitchFamily="50" charset="-128"/>
              </a:defRPr>
            </a:lvl7pPr>
            <a:lvl8pPr marL="3429000" indent="-228600" eaLnBrk="0" fontAlgn="base" hangingPunct="0">
              <a:spcBef>
                <a:spcPct val="0"/>
              </a:spcBef>
              <a:spcAft>
                <a:spcPct val="0"/>
              </a:spcAft>
              <a:defRPr kumimoji="1">
                <a:solidFill>
                  <a:schemeClr val="tx1"/>
                </a:solidFill>
                <a:latin typeface="Gill Sans MT"/>
                <a:ea typeface="ＭＳ Ｐゴシック" pitchFamily="50" charset="-128"/>
              </a:defRPr>
            </a:lvl8pPr>
            <a:lvl9pPr marL="3886200" indent="-228600" eaLnBrk="0" fontAlgn="base" hangingPunct="0">
              <a:spcBef>
                <a:spcPct val="0"/>
              </a:spcBef>
              <a:spcAft>
                <a:spcPct val="0"/>
              </a:spcAft>
              <a:defRPr kumimoji="1">
                <a:solidFill>
                  <a:schemeClr val="tx1"/>
                </a:solidFill>
                <a:latin typeface="Gill Sans MT"/>
                <a:ea typeface="ＭＳ Ｐゴシック" pitchFamily="50" charset="-128"/>
              </a:defRPr>
            </a:lvl9pPr>
          </a:lstStyle>
          <a:p>
            <a:pPr eaLnBrk="1" hangingPunct="1"/>
            <a:r>
              <a:rPr lang="ja-JP" altLang="en-US" sz="3200">
                <a:solidFill>
                  <a:srgbClr val="FF0000"/>
                </a:solidFill>
                <a:latin typeface="Arial" pitchFamily="34" charset="0"/>
              </a:rPr>
              <a:t>変更増の予定価格</a:t>
            </a:r>
          </a:p>
        </p:txBody>
      </p:sp>
      <p:sp>
        <p:nvSpPr>
          <p:cNvPr id="29701"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Gill Sans MT"/>
                <a:ea typeface="ＭＳ Ｐゴシック" pitchFamily="50" charset="-128"/>
              </a:defRPr>
            </a:lvl1pPr>
            <a:lvl2pPr marL="742950" indent="-285750" eaLnBrk="0" hangingPunct="0">
              <a:defRPr kumimoji="1">
                <a:solidFill>
                  <a:schemeClr val="tx1"/>
                </a:solidFill>
                <a:latin typeface="Gill Sans MT"/>
                <a:ea typeface="ＭＳ Ｐゴシック" pitchFamily="50" charset="-128"/>
              </a:defRPr>
            </a:lvl2pPr>
            <a:lvl3pPr marL="1143000" indent="-228600" eaLnBrk="0" hangingPunct="0">
              <a:defRPr kumimoji="1">
                <a:solidFill>
                  <a:schemeClr val="tx1"/>
                </a:solidFill>
                <a:latin typeface="Gill Sans MT"/>
                <a:ea typeface="ＭＳ Ｐゴシック" pitchFamily="50" charset="-128"/>
              </a:defRPr>
            </a:lvl3pPr>
            <a:lvl4pPr marL="1600200" indent="-228600" eaLnBrk="0" hangingPunct="0">
              <a:defRPr kumimoji="1">
                <a:solidFill>
                  <a:schemeClr val="tx1"/>
                </a:solidFill>
                <a:latin typeface="Gill Sans MT"/>
                <a:ea typeface="ＭＳ Ｐゴシック" pitchFamily="50" charset="-128"/>
              </a:defRPr>
            </a:lvl4pPr>
            <a:lvl5pPr marL="2057400" indent="-228600" eaLnBrk="0" hangingPunct="0">
              <a:defRPr kumimoji="1">
                <a:solidFill>
                  <a:schemeClr val="tx1"/>
                </a:solidFill>
                <a:latin typeface="Gill Sans MT"/>
                <a:ea typeface="ＭＳ Ｐゴシック" pitchFamily="50" charset="-128"/>
              </a:defRPr>
            </a:lvl5pPr>
            <a:lvl6pPr marL="2514600" indent="-228600" eaLnBrk="0" fontAlgn="base" hangingPunct="0">
              <a:spcBef>
                <a:spcPct val="0"/>
              </a:spcBef>
              <a:spcAft>
                <a:spcPct val="0"/>
              </a:spcAft>
              <a:defRPr kumimoji="1">
                <a:solidFill>
                  <a:schemeClr val="tx1"/>
                </a:solidFill>
                <a:latin typeface="Gill Sans MT"/>
                <a:ea typeface="ＭＳ Ｐゴシック" pitchFamily="50" charset="-128"/>
              </a:defRPr>
            </a:lvl6pPr>
            <a:lvl7pPr marL="2971800" indent="-228600" eaLnBrk="0" fontAlgn="base" hangingPunct="0">
              <a:spcBef>
                <a:spcPct val="0"/>
              </a:spcBef>
              <a:spcAft>
                <a:spcPct val="0"/>
              </a:spcAft>
              <a:defRPr kumimoji="1">
                <a:solidFill>
                  <a:schemeClr val="tx1"/>
                </a:solidFill>
                <a:latin typeface="Gill Sans MT"/>
                <a:ea typeface="ＭＳ Ｐゴシック" pitchFamily="50" charset="-128"/>
              </a:defRPr>
            </a:lvl7pPr>
            <a:lvl8pPr marL="3429000" indent="-228600" eaLnBrk="0" fontAlgn="base" hangingPunct="0">
              <a:spcBef>
                <a:spcPct val="0"/>
              </a:spcBef>
              <a:spcAft>
                <a:spcPct val="0"/>
              </a:spcAft>
              <a:defRPr kumimoji="1">
                <a:solidFill>
                  <a:schemeClr val="tx1"/>
                </a:solidFill>
                <a:latin typeface="Gill Sans MT"/>
                <a:ea typeface="ＭＳ Ｐゴシック" pitchFamily="50" charset="-128"/>
              </a:defRPr>
            </a:lvl8pPr>
            <a:lvl9pPr marL="3886200" indent="-228600" eaLnBrk="0" fontAlgn="base" hangingPunct="0">
              <a:spcBef>
                <a:spcPct val="0"/>
              </a:spcBef>
              <a:spcAft>
                <a:spcPct val="0"/>
              </a:spcAft>
              <a:defRPr kumimoji="1">
                <a:solidFill>
                  <a:schemeClr val="tx1"/>
                </a:solidFill>
                <a:latin typeface="Gill Sans MT"/>
                <a:ea typeface="ＭＳ Ｐゴシック" pitchFamily="50" charset="-128"/>
              </a:defRPr>
            </a:lvl9pPr>
          </a:lstStyle>
          <a:p>
            <a:pPr eaLnBrk="1" hangingPunct="1"/>
            <a:fld id="{8B4274FA-BFAF-4161-AE76-1FFF4F880651}" type="slidenum">
              <a:rPr kumimoji="0" lang="en-US" altLang="ja-JP" smtClean="0">
                <a:solidFill>
                  <a:srgbClr val="B5A788"/>
                </a:solidFill>
              </a:rPr>
              <a:pPr eaLnBrk="1" hangingPunct="1"/>
              <a:t>20</a:t>
            </a:fld>
            <a:endParaRPr kumimoji="0" lang="en-US" altLang="ja-JP">
              <a:solidFill>
                <a:srgbClr val="B5A788"/>
              </a:solidFill>
            </a:endParaRPr>
          </a:p>
        </p:txBody>
      </p:sp>
      <p:sp>
        <p:nvSpPr>
          <p:cNvPr id="18" name="角丸四角形 17"/>
          <p:cNvSpPr/>
          <p:nvPr/>
        </p:nvSpPr>
        <p:spPr>
          <a:xfrm>
            <a:off x="558205" y="691158"/>
            <a:ext cx="612775" cy="181292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ja-JP" altLang="en-US" sz="3200" b="1" dirty="0">
                <a:solidFill>
                  <a:srgbClr val="002060"/>
                </a:solidFill>
              </a:rPr>
              <a:t>増額</a:t>
            </a:r>
            <a:endParaRPr kumimoji="0" lang="en-US" altLang="ja-JP" sz="3200" b="1" dirty="0">
              <a:solidFill>
                <a:srgbClr val="002060"/>
              </a:solidFill>
            </a:endParaRPr>
          </a:p>
          <a:p>
            <a:pPr algn="ctr" fontAlgn="auto">
              <a:spcBef>
                <a:spcPts val="0"/>
              </a:spcBef>
              <a:spcAft>
                <a:spcPts val="0"/>
              </a:spcAft>
              <a:defRPr/>
            </a:pPr>
            <a:r>
              <a:rPr kumimoji="0" lang="en-US" altLang="ja-JP" sz="3200" b="1" dirty="0">
                <a:solidFill>
                  <a:srgbClr val="002060"/>
                </a:solidFill>
              </a:rPr>
              <a:t>A</a:t>
            </a:r>
            <a:endParaRPr kumimoji="0" lang="ja-JP" altLang="en-US" sz="3200" b="1" dirty="0">
              <a:solidFill>
                <a:srgbClr val="002060"/>
              </a:solidFill>
            </a:endParaRPr>
          </a:p>
        </p:txBody>
      </p:sp>
      <p:sp>
        <p:nvSpPr>
          <p:cNvPr id="19" name="角丸四角形 18"/>
          <p:cNvSpPr/>
          <p:nvPr/>
        </p:nvSpPr>
        <p:spPr>
          <a:xfrm>
            <a:off x="1691680" y="1700808"/>
            <a:ext cx="612775" cy="1366837"/>
          </a:xfrm>
          <a:prstGeom prst="roundRect">
            <a:avLst/>
          </a:prstGeom>
          <a:solidFill>
            <a:schemeClr val="accent3">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ja-JP" altLang="en-US" sz="3200" b="1" dirty="0">
                <a:solidFill>
                  <a:srgbClr val="FF0000"/>
                </a:solidFill>
              </a:rPr>
              <a:t>増額</a:t>
            </a:r>
            <a:endParaRPr kumimoji="0" lang="en-US" altLang="ja-JP" sz="3200" b="1" dirty="0">
              <a:solidFill>
                <a:srgbClr val="FF0000"/>
              </a:solidFill>
            </a:endParaRPr>
          </a:p>
          <a:p>
            <a:pPr algn="ctr" fontAlgn="auto">
              <a:spcBef>
                <a:spcPts val="0"/>
              </a:spcBef>
              <a:spcAft>
                <a:spcPts val="0"/>
              </a:spcAft>
              <a:defRPr/>
            </a:pPr>
            <a:r>
              <a:rPr kumimoji="0" lang="en-US" altLang="ja-JP" sz="3200" b="1" dirty="0">
                <a:solidFill>
                  <a:srgbClr val="FF0000"/>
                </a:solidFill>
              </a:rPr>
              <a:t>B</a:t>
            </a:r>
            <a:endParaRPr kumimoji="0" lang="ja-JP" altLang="en-US" sz="3200" b="1" dirty="0">
              <a:solidFill>
                <a:srgbClr val="FF0000"/>
              </a:solidFill>
            </a:endParaRPr>
          </a:p>
        </p:txBody>
      </p:sp>
      <p:sp>
        <p:nvSpPr>
          <p:cNvPr id="20" name="テキスト ボックス 11"/>
          <p:cNvSpPr txBox="1">
            <a:spLocks noChangeArrowheads="1"/>
          </p:cNvSpPr>
          <p:nvPr/>
        </p:nvSpPr>
        <p:spPr bwMode="auto">
          <a:xfrm>
            <a:off x="2934693" y="3641028"/>
            <a:ext cx="1403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Gill Sans MT"/>
                <a:ea typeface="ＭＳ Ｐゴシック" pitchFamily="50" charset="-128"/>
              </a:defRPr>
            </a:lvl1pPr>
            <a:lvl2pPr marL="742950" indent="-285750" eaLnBrk="0" hangingPunct="0">
              <a:defRPr kumimoji="1">
                <a:solidFill>
                  <a:schemeClr val="tx1"/>
                </a:solidFill>
                <a:latin typeface="Gill Sans MT"/>
                <a:ea typeface="ＭＳ Ｐゴシック" pitchFamily="50" charset="-128"/>
              </a:defRPr>
            </a:lvl2pPr>
            <a:lvl3pPr marL="1143000" indent="-228600" eaLnBrk="0" hangingPunct="0">
              <a:defRPr kumimoji="1">
                <a:solidFill>
                  <a:schemeClr val="tx1"/>
                </a:solidFill>
                <a:latin typeface="Gill Sans MT"/>
                <a:ea typeface="ＭＳ Ｐゴシック" pitchFamily="50" charset="-128"/>
              </a:defRPr>
            </a:lvl3pPr>
            <a:lvl4pPr marL="1600200" indent="-228600" eaLnBrk="0" hangingPunct="0">
              <a:defRPr kumimoji="1">
                <a:solidFill>
                  <a:schemeClr val="tx1"/>
                </a:solidFill>
                <a:latin typeface="Gill Sans MT"/>
                <a:ea typeface="ＭＳ Ｐゴシック" pitchFamily="50" charset="-128"/>
              </a:defRPr>
            </a:lvl4pPr>
            <a:lvl5pPr marL="2057400" indent="-228600" eaLnBrk="0" hangingPunct="0">
              <a:defRPr kumimoji="1">
                <a:solidFill>
                  <a:schemeClr val="tx1"/>
                </a:solidFill>
                <a:latin typeface="Gill Sans MT"/>
                <a:ea typeface="ＭＳ Ｐゴシック" pitchFamily="50" charset="-128"/>
              </a:defRPr>
            </a:lvl5pPr>
            <a:lvl6pPr marL="2514600" indent="-228600" eaLnBrk="0" fontAlgn="base" hangingPunct="0">
              <a:spcBef>
                <a:spcPct val="0"/>
              </a:spcBef>
              <a:spcAft>
                <a:spcPct val="0"/>
              </a:spcAft>
              <a:defRPr kumimoji="1">
                <a:solidFill>
                  <a:schemeClr val="tx1"/>
                </a:solidFill>
                <a:latin typeface="Gill Sans MT"/>
                <a:ea typeface="ＭＳ Ｐゴシック" pitchFamily="50" charset="-128"/>
              </a:defRPr>
            </a:lvl6pPr>
            <a:lvl7pPr marL="2971800" indent="-228600" eaLnBrk="0" fontAlgn="base" hangingPunct="0">
              <a:spcBef>
                <a:spcPct val="0"/>
              </a:spcBef>
              <a:spcAft>
                <a:spcPct val="0"/>
              </a:spcAft>
              <a:defRPr kumimoji="1">
                <a:solidFill>
                  <a:schemeClr val="tx1"/>
                </a:solidFill>
                <a:latin typeface="Gill Sans MT"/>
                <a:ea typeface="ＭＳ Ｐゴシック" pitchFamily="50" charset="-128"/>
              </a:defRPr>
            </a:lvl7pPr>
            <a:lvl8pPr marL="3429000" indent="-228600" eaLnBrk="0" fontAlgn="base" hangingPunct="0">
              <a:spcBef>
                <a:spcPct val="0"/>
              </a:spcBef>
              <a:spcAft>
                <a:spcPct val="0"/>
              </a:spcAft>
              <a:defRPr kumimoji="1">
                <a:solidFill>
                  <a:schemeClr val="tx1"/>
                </a:solidFill>
                <a:latin typeface="Gill Sans MT"/>
                <a:ea typeface="ＭＳ Ｐゴシック" pitchFamily="50" charset="-128"/>
              </a:defRPr>
            </a:lvl8pPr>
            <a:lvl9pPr marL="3886200" indent="-228600" eaLnBrk="0" fontAlgn="base" hangingPunct="0">
              <a:spcBef>
                <a:spcPct val="0"/>
              </a:spcBef>
              <a:spcAft>
                <a:spcPct val="0"/>
              </a:spcAft>
              <a:defRPr kumimoji="1">
                <a:solidFill>
                  <a:schemeClr val="tx1"/>
                </a:solidFill>
                <a:latin typeface="Gill Sans MT"/>
                <a:ea typeface="ＭＳ Ｐゴシック" pitchFamily="50" charset="-128"/>
              </a:defRPr>
            </a:lvl9pPr>
          </a:lstStyle>
          <a:p>
            <a:pPr algn="ctr" eaLnBrk="1" hangingPunct="1"/>
            <a:r>
              <a:rPr kumimoji="0" lang="ja-JP" altLang="en-US" sz="3200" b="1">
                <a:solidFill>
                  <a:srgbClr val="FF0000"/>
                </a:solidFill>
              </a:rPr>
              <a:t>増額</a:t>
            </a:r>
            <a:r>
              <a:rPr kumimoji="0" lang="en-US" altLang="ja-JP" sz="3200" b="1">
                <a:solidFill>
                  <a:srgbClr val="FF0000"/>
                </a:solidFill>
              </a:rPr>
              <a:t>B</a:t>
            </a:r>
            <a:endParaRPr kumimoji="0" lang="ja-JP" altLang="en-US" sz="3200" b="1">
              <a:solidFill>
                <a:srgbClr val="FF0000"/>
              </a:solidFill>
            </a:endParaRPr>
          </a:p>
        </p:txBody>
      </p:sp>
      <p:sp>
        <p:nvSpPr>
          <p:cNvPr id="21" name="テキスト ボックス 12"/>
          <p:cNvSpPr txBox="1">
            <a:spLocks noChangeArrowheads="1"/>
          </p:cNvSpPr>
          <p:nvPr/>
        </p:nvSpPr>
        <p:spPr bwMode="auto">
          <a:xfrm>
            <a:off x="6476405" y="3228278"/>
            <a:ext cx="2362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Gill Sans MT"/>
                <a:ea typeface="ＭＳ Ｐゴシック" pitchFamily="50" charset="-128"/>
              </a:defRPr>
            </a:lvl1pPr>
            <a:lvl2pPr marL="742950" indent="-285750" eaLnBrk="0" hangingPunct="0">
              <a:defRPr kumimoji="1">
                <a:solidFill>
                  <a:schemeClr val="tx1"/>
                </a:solidFill>
                <a:latin typeface="Gill Sans MT"/>
                <a:ea typeface="ＭＳ Ｐゴシック" pitchFamily="50" charset="-128"/>
              </a:defRPr>
            </a:lvl2pPr>
            <a:lvl3pPr marL="1143000" indent="-228600" eaLnBrk="0" hangingPunct="0">
              <a:defRPr kumimoji="1">
                <a:solidFill>
                  <a:schemeClr val="tx1"/>
                </a:solidFill>
                <a:latin typeface="Gill Sans MT"/>
                <a:ea typeface="ＭＳ Ｐゴシック" pitchFamily="50" charset="-128"/>
              </a:defRPr>
            </a:lvl3pPr>
            <a:lvl4pPr marL="1600200" indent="-228600" eaLnBrk="0" hangingPunct="0">
              <a:defRPr kumimoji="1">
                <a:solidFill>
                  <a:schemeClr val="tx1"/>
                </a:solidFill>
                <a:latin typeface="Gill Sans MT"/>
                <a:ea typeface="ＭＳ Ｐゴシック" pitchFamily="50" charset="-128"/>
              </a:defRPr>
            </a:lvl4pPr>
            <a:lvl5pPr marL="2057400" indent="-228600" eaLnBrk="0" hangingPunct="0">
              <a:defRPr kumimoji="1">
                <a:solidFill>
                  <a:schemeClr val="tx1"/>
                </a:solidFill>
                <a:latin typeface="Gill Sans MT"/>
                <a:ea typeface="ＭＳ Ｐゴシック" pitchFamily="50" charset="-128"/>
              </a:defRPr>
            </a:lvl5pPr>
            <a:lvl6pPr marL="2514600" indent="-228600" eaLnBrk="0" fontAlgn="base" hangingPunct="0">
              <a:spcBef>
                <a:spcPct val="0"/>
              </a:spcBef>
              <a:spcAft>
                <a:spcPct val="0"/>
              </a:spcAft>
              <a:defRPr kumimoji="1">
                <a:solidFill>
                  <a:schemeClr val="tx1"/>
                </a:solidFill>
                <a:latin typeface="Gill Sans MT"/>
                <a:ea typeface="ＭＳ Ｐゴシック" pitchFamily="50" charset="-128"/>
              </a:defRPr>
            </a:lvl6pPr>
            <a:lvl7pPr marL="2971800" indent="-228600" eaLnBrk="0" fontAlgn="base" hangingPunct="0">
              <a:spcBef>
                <a:spcPct val="0"/>
              </a:spcBef>
              <a:spcAft>
                <a:spcPct val="0"/>
              </a:spcAft>
              <a:defRPr kumimoji="1">
                <a:solidFill>
                  <a:schemeClr val="tx1"/>
                </a:solidFill>
                <a:latin typeface="Gill Sans MT"/>
                <a:ea typeface="ＭＳ Ｐゴシック" pitchFamily="50" charset="-128"/>
              </a:defRPr>
            </a:lvl7pPr>
            <a:lvl8pPr marL="3429000" indent="-228600" eaLnBrk="0" fontAlgn="base" hangingPunct="0">
              <a:spcBef>
                <a:spcPct val="0"/>
              </a:spcBef>
              <a:spcAft>
                <a:spcPct val="0"/>
              </a:spcAft>
              <a:defRPr kumimoji="1">
                <a:solidFill>
                  <a:schemeClr val="tx1"/>
                </a:solidFill>
                <a:latin typeface="Gill Sans MT"/>
                <a:ea typeface="ＭＳ Ｐゴシック" pitchFamily="50" charset="-128"/>
              </a:defRPr>
            </a:lvl8pPr>
            <a:lvl9pPr marL="3886200" indent="-228600" eaLnBrk="0" fontAlgn="base" hangingPunct="0">
              <a:spcBef>
                <a:spcPct val="0"/>
              </a:spcBef>
              <a:spcAft>
                <a:spcPct val="0"/>
              </a:spcAft>
              <a:defRPr kumimoji="1">
                <a:solidFill>
                  <a:schemeClr val="tx1"/>
                </a:solidFill>
                <a:latin typeface="Gill Sans MT"/>
                <a:ea typeface="ＭＳ Ｐゴシック" pitchFamily="50" charset="-128"/>
              </a:defRPr>
            </a:lvl9pPr>
          </a:lstStyle>
          <a:p>
            <a:pPr eaLnBrk="1" hangingPunct="1"/>
            <a:r>
              <a:rPr lang="ja-JP" altLang="en-US" sz="3200" b="1">
                <a:solidFill>
                  <a:srgbClr val="C00000"/>
                </a:solidFill>
                <a:latin typeface="Arial" pitchFamily="34" charset="0"/>
              </a:rPr>
              <a:t>②落札価格</a:t>
            </a:r>
          </a:p>
        </p:txBody>
      </p:sp>
      <p:sp>
        <p:nvSpPr>
          <p:cNvPr id="22" name="テキスト ボックス 13"/>
          <p:cNvSpPr txBox="1">
            <a:spLocks noChangeArrowheads="1"/>
          </p:cNvSpPr>
          <p:nvPr/>
        </p:nvSpPr>
        <p:spPr bwMode="auto">
          <a:xfrm>
            <a:off x="4663480" y="3671190"/>
            <a:ext cx="13652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Gill Sans MT"/>
                <a:ea typeface="ＭＳ Ｐゴシック" pitchFamily="50" charset="-128"/>
              </a:defRPr>
            </a:lvl1pPr>
            <a:lvl2pPr marL="742950" indent="-285750" eaLnBrk="0" hangingPunct="0">
              <a:defRPr kumimoji="1">
                <a:solidFill>
                  <a:schemeClr val="tx1"/>
                </a:solidFill>
                <a:latin typeface="Gill Sans MT"/>
                <a:ea typeface="ＭＳ Ｐゴシック" pitchFamily="50" charset="-128"/>
              </a:defRPr>
            </a:lvl2pPr>
            <a:lvl3pPr marL="1143000" indent="-228600" eaLnBrk="0" hangingPunct="0">
              <a:defRPr kumimoji="1">
                <a:solidFill>
                  <a:schemeClr val="tx1"/>
                </a:solidFill>
                <a:latin typeface="Gill Sans MT"/>
                <a:ea typeface="ＭＳ Ｐゴシック" pitchFamily="50" charset="-128"/>
              </a:defRPr>
            </a:lvl3pPr>
            <a:lvl4pPr marL="1600200" indent="-228600" eaLnBrk="0" hangingPunct="0">
              <a:defRPr kumimoji="1">
                <a:solidFill>
                  <a:schemeClr val="tx1"/>
                </a:solidFill>
                <a:latin typeface="Gill Sans MT"/>
                <a:ea typeface="ＭＳ Ｐゴシック" pitchFamily="50" charset="-128"/>
              </a:defRPr>
            </a:lvl4pPr>
            <a:lvl5pPr marL="2057400" indent="-228600" eaLnBrk="0" hangingPunct="0">
              <a:defRPr kumimoji="1">
                <a:solidFill>
                  <a:schemeClr val="tx1"/>
                </a:solidFill>
                <a:latin typeface="Gill Sans MT"/>
                <a:ea typeface="ＭＳ Ｐゴシック" pitchFamily="50" charset="-128"/>
              </a:defRPr>
            </a:lvl5pPr>
            <a:lvl6pPr marL="2514600" indent="-228600" eaLnBrk="0" fontAlgn="base" hangingPunct="0">
              <a:spcBef>
                <a:spcPct val="0"/>
              </a:spcBef>
              <a:spcAft>
                <a:spcPct val="0"/>
              </a:spcAft>
              <a:defRPr kumimoji="1">
                <a:solidFill>
                  <a:schemeClr val="tx1"/>
                </a:solidFill>
                <a:latin typeface="Gill Sans MT"/>
                <a:ea typeface="ＭＳ Ｐゴシック" pitchFamily="50" charset="-128"/>
              </a:defRPr>
            </a:lvl6pPr>
            <a:lvl7pPr marL="2971800" indent="-228600" eaLnBrk="0" fontAlgn="base" hangingPunct="0">
              <a:spcBef>
                <a:spcPct val="0"/>
              </a:spcBef>
              <a:spcAft>
                <a:spcPct val="0"/>
              </a:spcAft>
              <a:defRPr kumimoji="1">
                <a:solidFill>
                  <a:schemeClr val="tx1"/>
                </a:solidFill>
                <a:latin typeface="Gill Sans MT"/>
                <a:ea typeface="ＭＳ Ｐゴシック" pitchFamily="50" charset="-128"/>
              </a:defRPr>
            </a:lvl7pPr>
            <a:lvl8pPr marL="3429000" indent="-228600" eaLnBrk="0" fontAlgn="base" hangingPunct="0">
              <a:spcBef>
                <a:spcPct val="0"/>
              </a:spcBef>
              <a:spcAft>
                <a:spcPct val="0"/>
              </a:spcAft>
              <a:defRPr kumimoji="1">
                <a:solidFill>
                  <a:schemeClr val="tx1"/>
                </a:solidFill>
                <a:latin typeface="Gill Sans MT"/>
                <a:ea typeface="ＭＳ Ｐゴシック" pitchFamily="50" charset="-128"/>
              </a:defRPr>
            </a:lvl8pPr>
            <a:lvl9pPr marL="3886200" indent="-228600" eaLnBrk="0" fontAlgn="base" hangingPunct="0">
              <a:spcBef>
                <a:spcPct val="0"/>
              </a:spcBef>
              <a:spcAft>
                <a:spcPct val="0"/>
              </a:spcAft>
              <a:defRPr kumimoji="1">
                <a:solidFill>
                  <a:schemeClr val="tx1"/>
                </a:solidFill>
                <a:latin typeface="Gill Sans MT"/>
                <a:ea typeface="ＭＳ Ｐゴシック" pitchFamily="50" charset="-128"/>
              </a:defRPr>
            </a:lvl9pPr>
          </a:lstStyle>
          <a:p>
            <a:pPr algn="ctr"/>
            <a:r>
              <a:rPr kumimoji="0" lang="ja-JP" altLang="en-US" sz="3200" b="1">
                <a:solidFill>
                  <a:srgbClr val="002060"/>
                </a:solidFill>
                <a:latin typeface="Arial" pitchFamily="34" charset="0"/>
              </a:rPr>
              <a:t>増額</a:t>
            </a:r>
            <a:r>
              <a:rPr kumimoji="0" lang="en-US" altLang="ja-JP" sz="3200" b="1">
                <a:solidFill>
                  <a:srgbClr val="002060"/>
                </a:solidFill>
                <a:latin typeface="Arial" pitchFamily="34" charset="0"/>
              </a:rPr>
              <a:t>A</a:t>
            </a:r>
            <a:endParaRPr kumimoji="0" lang="ja-JP" altLang="en-US" sz="3200" b="1">
              <a:solidFill>
                <a:srgbClr val="002060"/>
              </a:solidFill>
              <a:latin typeface="Arial" pitchFamily="34" charset="0"/>
            </a:endParaRPr>
          </a:p>
        </p:txBody>
      </p:sp>
      <p:cxnSp>
        <p:nvCxnSpPr>
          <p:cNvPr id="24" name="直線コネクタ 23"/>
          <p:cNvCxnSpPr/>
          <p:nvPr/>
        </p:nvCxnSpPr>
        <p:spPr>
          <a:xfrm flipV="1">
            <a:off x="6368455" y="3920428"/>
            <a:ext cx="2187575" cy="31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テキスト ボックス 18"/>
          <p:cNvSpPr txBox="1">
            <a:spLocks noChangeArrowheads="1"/>
          </p:cNvSpPr>
          <p:nvPr/>
        </p:nvSpPr>
        <p:spPr bwMode="auto">
          <a:xfrm>
            <a:off x="5847755" y="3683890"/>
            <a:ext cx="5413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Gill Sans MT"/>
                <a:ea typeface="ＭＳ Ｐゴシック" pitchFamily="50" charset="-128"/>
              </a:defRPr>
            </a:lvl1pPr>
            <a:lvl2pPr marL="742950" indent="-285750" eaLnBrk="0" hangingPunct="0">
              <a:defRPr kumimoji="1">
                <a:solidFill>
                  <a:schemeClr val="tx1"/>
                </a:solidFill>
                <a:latin typeface="Gill Sans MT"/>
                <a:ea typeface="ＭＳ Ｐゴシック" pitchFamily="50" charset="-128"/>
              </a:defRPr>
            </a:lvl2pPr>
            <a:lvl3pPr marL="1143000" indent="-228600" eaLnBrk="0" hangingPunct="0">
              <a:defRPr kumimoji="1">
                <a:solidFill>
                  <a:schemeClr val="tx1"/>
                </a:solidFill>
                <a:latin typeface="Gill Sans MT"/>
                <a:ea typeface="ＭＳ Ｐゴシック" pitchFamily="50" charset="-128"/>
              </a:defRPr>
            </a:lvl3pPr>
            <a:lvl4pPr marL="1600200" indent="-228600" eaLnBrk="0" hangingPunct="0">
              <a:defRPr kumimoji="1">
                <a:solidFill>
                  <a:schemeClr val="tx1"/>
                </a:solidFill>
                <a:latin typeface="Gill Sans MT"/>
                <a:ea typeface="ＭＳ Ｐゴシック" pitchFamily="50" charset="-128"/>
              </a:defRPr>
            </a:lvl4pPr>
            <a:lvl5pPr marL="2057400" indent="-228600" eaLnBrk="0" hangingPunct="0">
              <a:defRPr kumimoji="1">
                <a:solidFill>
                  <a:schemeClr val="tx1"/>
                </a:solidFill>
                <a:latin typeface="Gill Sans MT"/>
                <a:ea typeface="ＭＳ Ｐゴシック" pitchFamily="50" charset="-128"/>
              </a:defRPr>
            </a:lvl5pPr>
            <a:lvl6pPr marL="2514600" indent="-228600" eaLnBrk="0" fontAlgn="base" hangingPunct="0">
              <a:spcBef>
                <a:spcPct val="0"/>
              </a:spcBef>
              <a:spcAft>
                <a:spcPct val="0"/>
              </a:spcAft>
              <a:defRPr kumimoji="1">
                <a:solidFill>
                  <a:schemeClr val="tx1"/>
                </a:solidFill>
                <a:latin typeface="Gill Sans MT"/>
                <a:ea typeface="ＭＳ Ｐゴシック" pitchFamily="50" charset="-128"/>
              </a:defRPr>
            </a:lvl6pPr>
            <a:lvl7pPr marL="2971800" indent="-228600" eaLnBrk="0" fontAlgn="base" hangingPunct="0">
              <a:spcBef>
                <a:spcPct val="0"/>
              </a:spcBef>
              <a:spcAft>
                <a:spcPct val="0"/>
              </a:spcAft>
              <a:defRPr kumimoji="1">
                <a:solidFill>
                  <a:schemeClr val="tx1"/>
                </a:solidFill>
                <a:latin typeface="Gill Sans MT"/>
                <a:ea typeface="ＭＳ Ｐゴシック" pitchFamily="50" charset="-128"/>
              </a:defRPr>
            </a:lvl7pPr>
            <a:lvl8pPr marL="3429000" indent="-228600" eaLnBrk="0" fontAlgn="base" hangingPunct="0">
              <a:spcBef>
                <a:spcPct val="0"/>
              </a:spcBef>
              <a:spcAft>
                <a:spcPct val="0"/>
              </a:spcAft>
              <a:defRPr kumimoji="1">
                <a:solidFill>
                  <a:schemeClr val="tx1"/>
                </a:solidFill>
                <a:latin typeface="Gill Sans MT"/>
                <a:ea typeface="ＭＳ Ｐゴシック" pitchFamily="50" charset="-128"/>
              </a:defRPr>
            </a:lvl8pPr>
            <a:lvl9pPr marL="3886200" indent="-228600" eaLnBrk="0" fontAlgn="base" hangingPunct="0">
              <a:spcBef>
                <a:spcPct val="0"/>
              </a:spcBef>
              <a:spcAft>
                <a:spcPct val="0"/>
              </a:spcAft>
              <a:defRPr kumimoji="1">
                <a:solidFill>
                  <a:schemeClr val="tx1"/>
                </a:solidFill>
                <a:latin typeface="Gill Sans MT"/>
                <a:ea typeface="ＭＳ Ｐゴシック" pitchFamily="50" charset="-128"/>
              </a:defRPr>
            </a:lvl9pPr>
          </a:lstStyle>
          <a:p>
            <a:pPr eaLnBrk="1" hangingPunct="1"/>
            <a:r>
              <a:rPr lang="en-US" altLang="ja-JP" sz="2800" b="1">
                <a:latin typeface="Arial" pitchFamily="34" charset="0"/>
              </a:rPr>
              <a:t>×</a:t>
            </a:r>
            <a:endParaRPr lang="ja-JP" altLang="en-US" sz="2800" b="1">
              <a:latin typeface="Arial" pitchFamily="34" charset="0"/>
            </a:endParaRPr>
          </a:p>
        </p:txBody>
      </p:sp>
      <p:sp>
        <p:nvSpPr>
          <p:cNvPr id="26" name="テキスト ボックス 19"/>
          <p:cNvSpPr txBox="1">
            <a:spLocks noChangeArrowheads="1"/>
          </p:cNvSpPr>
          <p:nvPr/>
        </p:nvSpPr>
        <p:spPr bwMode="auto">
          <a:xfrm>
            <a:off x="4196755" y="3671190"/>
            <a:ext cx="5397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Gill Sans MT"/>
                <a:ea typeface="ＭＳ Ｐゴシック" pitchFamily="50" charset="-128"/>
              </a:defRPr>
            </a:lvl1pPr>
            <a:lvl2pPr marL="742950" indent="-285750" eaLnBrk="0" hangingPunct="0">
              <a:defRPr kumimoji="1">
                <a:solidFill>
                  <a:schemeClr val="tx1"/>
                </a:solidFill>
                <a:latin typeface="Gill Sans MT"/>
                <a:ea typeface="ＭＳ Ｐゴシック" pitchFamily="50" charset="-128"/>
              </a:defRPr>
            </a:lvl2pPr>
            <a:lvl3pPr marL="1143000" indent="-228600" eaLnBrk="0" hangingPunct="0">
              <a:defRPr kumimoji="1">
                <a:solidFill>
                  <a:schemeClr val="tx1"/>
                </a:solidFill>
                <a:latin typeface="Gill Sans MT"/>
                <a:ea typeface="ＭＳ Ｐゴシック" pitchFamily="50" charset="-128"/>
              </a:defRPr>
            </a:lvl3pPr>
            <a:lvl4pPr marL="1600200" indent="-228600" eaLnBrk="0" hangingPunct="0">
              <a:defRPr kumimoji="1">
                <a:solidFill>
                  <a:schemeClr val="tx1"/>
                </a:solidFill>
                <a:latin typeface="Gill Sans MT"/>
                <a:ea typeface="ＭＳ Ｐゴシック" pitchFamily="50" charset="-128"/>
              </a:defRPr>
            </a:lvl4pPr>
            <a:lvl5pPr marL="2057400" indent="-228600" eaLnBrk="0" hangingPunct="0">
              <a:defRPr kumimoji="1">
                <a:solidFill>
                  <a:schemeClr val="tx1"/>
                </a:solidFill>
                <a:latin typeface="Gill Sans MT"/>
                <a:ea typeface="ＭＳ Ｐゴシック" pitchFamily="50" charset="-128"/>
              </a:defRPr>
            </a:lvl5pPr>
            <a:lvl6pPr marL="2514600" indent="-228600" eaLnBrk="0" fontAlgn="base" hangingPunct="0">
              <a:spcBef>
                <a:spcPct val="0"/>
              </a:spcBef>
              <a:spcAft>
                <a:spcPct val="0"/>
              </a:spcAft>
              <a:defRPr kumimoji="1">
                <a:solidFill>
                  <a:schemeClr val="tx1"/>
                </a:solidFill>
                <a:latin typeface="Gill Sans MT"/>
                <a:ea typeface="ＭＳ Ｐゴシック" pitchFamily="50" charset="-128"/>
              </a:defRPr>
            </a:lvl6pPr>
            <a:lvl7pPr marL="2971800" indent="-228600" eaLnBrk="0" fontAlgn="base" hangingPunct="0">
              <a:spcBef>
                <a:spcPct val="0"/>
              </a:spcBef>
              <a:spcAft>
                <a:spcPct val="0"/>
              </a:spcAft>
              <a:defRPr kumimoji="1">
                <a:solidFill>
                  <a:schemeClr val="tx1"/>
                </a:solidFill>
                <a:latin typeface="Gill Sans MT"/>
                <a:ea typeface="ＭＳ Ｐゴシック" pitchFamily="50" charset="-128"/>
              </a:defRPr>
            </a:lvl7pPr>
            <a:lvl8pPr marL="3429000" indent="-228600" eaLnBrk="0" fontAlgn="base" hangingPunct="0">
              <a:spcBef>
                <a:spcPct val="0"/>
              </a:spcBef>
              <a:spcAft>
                <a:spcPct val="0"/>
              </a:spcAft>
              <a:defRPr kumimoji="1">
                <a:solidFill>
                  <a:schemeClr val="tx1"/>
                </a:solidFill>
                <a:latin typeface="Gill Sans MT"/>
                <a:ea typeface="ＭＳ Ｐゴシック" pitchFamily="50" charset="-128"/>
              </a:defRPr>
            </a:lvl8pPr>
            <a:lvl9pPr marL="3886200" indent="-228600" eaLnBrk="0" fontAlgn="base" hangingPunct="0">
              <a:spcBef>
                <a:spcPct val="0"/>
              </a:spcBef>
              <a:spcAft>
                <a:spcPct val="0"/>
              </a:spcAft>
              <a:defRPr kumimoji="1">
                <a:solidFill>
                  <a:schemeClr val="tx1"/>
                </a:solidFill>
                <a:latin typeface="Gill Sans MT"/>
                <a:ea typeface="ＭＳ Ｐゴシック" pitchFamily="50" charset="-128"/>
              </a:defRPr>
            </a:lvl9pPr>
          </a:lstStyle>
          <a:p>
            <a:pPr eaLnBrk="1" hangingPunct="1"/>
            <a:r>
              <a:rPr lang="ja-JP" altLang="en-US" sz="2800">
                <a:latin typeface="Arial" pitchFamily="34" charset="0"/>
              </a:rPr>
              <a:t>＝</a:t>
            </a:r>
          </a:p>
        </p:txBody>
      </p:sp>
      <p:sp>
        <p:nvSpPr>
          <p:cNvPr id="27" name="テキスト ボックス 13"/>
          <p:cNvSpPr txBox="1">
            <a:spLocks noChangeArrowheads="1"/>
          </p:cNvSpPr>
          <p:nvPr/>
        </p:nvSpPr>
        <p:spPr bwMode="auto">
          <a:xfrm>
            <a:off x="6460530" y="4120453"/>
            <a:ext cx="2362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Gill Sans MT"/>
                <a:ea typeface="ＭＳ Ｐゴシック" pitchFamily="50" charset="-128"/>
              </a:defRPr>
            </a:lvl1pPr>
            <a:lvl2pPr marL="742950" indent="-285750" eaLnBrk="0" hangingPunct="0">
              <a:defRPr kumimoji="1">
                <a:solidFill>
                  <a:schemeClr val="tx1"/>
                </a:solidFill>
                <a:latin typeface="Gill Sans MT"/>
                <a:ea typeface="ＭＳ Ｐゴシック" pitchFamily="50" charset="-128"/>
              </a:defRPr>
            </a:lvl2pPr>
            <a:lvl3pPr marL="1143000" indent="-228600" eaLnBrk="0" hangingPunct="0">
              <a:defRPr kumimoji="1">
                <a:solidFill>
                  <a:schemeClr val="tx1"/>
                </a:solidFill>
                <a:latin typeface="Gill Sans MT"/>
                <a:ea typeface="ＭＳ Ｐゴシック" pitchFamily="50" charset="-128"/>
              </a:defRPr>
            </a:lvl3pPr>
            <a:lvl4pPr marL="1600200" indent="-228600" eaLnBrk="0" hangingPunct="0">
              <a:defRPr kumimoji="1">
                <a:solidFill>
                  <a:schemeClr val="tx1"/>
                </a:solidFill>
                <a:latin typeface="Gill Sans MT"/>
                <a:ea typeface="ＭＳ Ｐゴシック" pitchFamily="50" charset="-128"/>
              </a:defRPr>
            </a:lvl4pPr>
            <a:lvl5pPr marL="2057400" indent="-228600" eaLnBrk="0" hangingPunct="0">
              <a:defRPr kumimoji="1">
                <a:solidFill>
                  <a:schemeClr val="tx1"/>
                </a:solidFill>
                <a:latin typeface="Gill Sans MT"/>
                <a:ea typeface="ＭＳ Ｐゴシック" pitchFamily="50" charset="-128"/>
              </a:defRPr>
            </a:lvl5pPr>
            <a:lvl6pPr marL="2514600" indent="-228600" eaLnBrk="0" fontAlgn="base" hangingPunct="0">
              <a:spcBef>
                <a:spcPct val="0"/>
              </a:spcBef>
              <a:spcAft>
                <a:spcPct val="0"/>
              </a:spcAft>
              <a:defRPr kumimoji="1">
                <a:solidFill>
                  <a:schemeClr val="tx1"/>
                </a:solidFill>
                <a:latin typeface="Gill Sans MT"/>
                <a:ea typeface="ＭＳ Ｐゴシック" pitchFamily="50" charset="-128"/>
              </a:defRPr>
            </a:lvl6pPr>
            <a:lvl7pPr marL="2971800" indent="-228600" eaLnBrk="0" fontAlgn="base" hangingPunct="0">
              <a:spcBef>
                <a:spcPct val="0"/>
              </a:spcBef>
              <a:spcAft>
                <a:spcPct val="0"/>
              </a:spcAft>
              <a:defRPr kumimoji="1">
                <a:solidFill>
                  <a:schemeClr val="tx1"/>
                </a:solidFill>
                <a:latin typeface="Gill Sans MT"/>
                <a:ea typeface="ＭＳ Ｐゴシック" pitchFamily="50" charset="-128"/>
              </a:defRPr>
            </a:lvl7pPr>
            <a:lvl8pPr marL="3429000" indent="-228600" eaLnBrk="0" fontAlgn="base" hangingPunct="0">
              <a:spcBef>
                <a:spcPct val="0"/>
              </a:spcBef>
              <a:spcAft>
                <a:spcPct val="0"/>
              </a:spcAft>
              <a:defRPr kumimoji="1">
                <a:solidFill>
                  <a:schemeClr val="tx1"/>
                </a:solidFill>
                <a:latin typeface="Gill Sans MT"/>
                <a:ea typeface="ＭＳ Ｐゴシック" pitchFamily="50" charset="-128"/>
              </a:defRPr>
            </a:lvl8pPr>
            <a:lvl9pPr marL="3886200" indent="-228600" eaLnBrk="0" fontAlgn="base" hangingPunct="0">
              <a:spcBef>
                <a:spcPct val="0"/>
              </a:spcBef>
              <a:spcAft>
                <a:spcPct val="0"/>
              </a:spcAft>
              <a:defRPr kumimoji="1">
                <a:solidFill>
                  <a:schemeClr val="tx1"/>
                </a:solidFill>
                <a:latin typeface="Gill Sans MT"/>
                <a:ea typeface="ＭＳ Ｐゴシック" pitchFamily="50" charset="-128"/>
              </a:defRPr>
            </a:lvl9pPr>
          </a:lstStyle>
          <a:p>
            <a:pPr eaLnBrk="1" hangingPunct="1"/>
            <a:r>
              <a:rPr lang="ja-JP" altLang="en-US" sz="3200" b="1">
                <a:solidFill>
                  <a:srgbClr val="002060"/>
                </a:solidFill>
                <a:latin typeface="Arial" pitchFamily="34" charset="0"/>
              </a:rPr>
              <a:t>①予定価格</a:t>
            </a:r>
          </a:p>
        </p:txBody>
      </p:sp>
      <p:sp>
        <p:nvSpPr>
          <p:cNvPr id="8" name="左大かっこ 7"/>
          <p:cNvSpPr/>
          <p:nvPr/>
        </p:nvSpPr>
        <p:spPr>
          <a:xfrm>
            <a:off x="2728318" y="2572640"/>
            <a:ext cx="117475" cy="1076325"/>
          </a:xfrm>
          <a:prstGeom prst="leftBracket">
            <a:avLst/>
          </a:prstGeom>
          <a:solidFill>
            <a:schemeClr val="bg1">
              <a:lumMod val="95000"/>
            </a:schemeClr>
          </a:solidFill>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solidFill>
                <a:srgbClr val="FF0000"/>
              </a:solidFill>
            </a:endParaRPr>
          </a:p>
        </p:txBody>
      </p:sp>
      <p:sp>
        <p:nvSpPr>
          <p:cNvPr id="9" name="右大かっこ 8"/>
          <p:cNvSpPr/>
          <p:nvPr/>
        </p:nvSpPr>
        <p:spPr>
          <a:xfrm>
            <a:off x="4466630" y="2566290"/>
            <a:ext cx="123825" cy="1082675"/>
          </a:xfrm>
          <a:prstGeom prst="rightBracket">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3" name="曲折矢印 12"/>
          <p:cNvSpPr/>
          <p:nvPr/>
        </p:nvSpPr>
        <p:spPr>
          <a:xfrm rot="5400000">
            <a:off x="2777728" y="1690188"/>
            <a:ext cx="672703" cy="1079500"/>
          </a:xfrm>
          <a:prstGeom prst="bent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
        <p:nvSpPr>
          <p:cNvPr id="32" name="タイトル 1"/>
          <p:cNvSpPr txBox="1">
            <a:spLocks noChangeArrowheads="1"/>
          </p:cNvSpPr>
          <p:nvPr/>
        </p:nvSpPr>
        <p:spPr>
          <a:xfrm>
            <a:off x="1979712" y="188640"/>
            <a:ext cx="4857750" cy="503237"/>
          </a:xfrm>
          <a:prstGeom prst="rect">
            <a:avLst/>
          </a:prstGeom>
        </p:spPr>
        <p:txBody>
          <a:bodyPr anchor="ctr"/>
          <a:lstStyle>
            <a:lvl1pPr algn="l" rtl="0" fontAlgn="base">
              <a:spcBef>
                <a:spcPct val="0"/>
              </a:spcBef>
              <a:spcAft>
                <a:spcPct val="0"/>
              </a:spcAft>
              <a:defRPr kumimoji="1"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fontAlgn="base">
              <a:spcBef>
                <a:spcPct val="0"/>
              </a:spcBef>
              <a:spcAft>
                <a:spcPct val="0"/>
              </a:spcAft>
              <a:defRPr kumimoji="1" sz="4300">
                <a:solidFill>
                  <a:srgbClr val="572314"/>
                </a:solidFill>
                <a:latin typeface="Gill Sans MT"/>
              </a:defRPr>
            </a:lvl2pPr>
            <a:lvl3pPr algn="l" rtl="0" fontAlgn="base">
              <a:spcBef>
                <a:spcPct val="0"/>
              </a:spcBef>
              <a:spcAft>
                <a:spcPct val="0"/>
              </a:spcAft>
              <a:defRPr kumimoji="1" sz="4300">
                <a:solidFill>
                  <a:srgbClr val="572314"/>
                </a:solidFill>
                <a:latin typeface="Gill Sans MT"/>
              </a:defRPr>
            </a:lvl3pPr>
            <a:lvl4pPr algn="l" rtl="0" fontAlgn="base">
              <a:spcBef>
                <a:spcPct val="0"/>
              </a:spcBef>
              <a:spcAft>
                <a:spcPct val="0"/>
              </a:spcAft>
              <a:defRPr kumimoji="1" sz="4300">
                <a:solidFill>
                  <a:srgbClr val="572314"/>
                </a:solidFill>
                <a:latin typeface="Gill Sans MT"/>
              </a:defRPr>
            </a:lvl4pPr>
            <a:lvl5pPr algn="l" rtl="0" fontAlgn="base">
              <a:spcBef>
                <a:spcPct val="0"/>
              </a:spcBef>
              <a:spcAft>
                <a:spcPct val="0"/>
              </a:spcAft>
              <a:defRPr kumimoji="1" sz="4300">
                <a:solidFill>
                  <a:srgbClr val="572314"/>
                </a:solidFill>
                <a:latin typeface="Gill Sans MT"/>
              </a:defRPr>
            </a:lvl5pPr>
            <a:lvl6pPr marL="457200" algn="l" rtl="0" fontAlgn="base">
              <a:spcBef>
                <a:spcPct val="0"/>
              </a:spcBef>
              <a:spcAft>
                <a:spcPct val="0"/>
              </a:spcAft>
              <a:defRPr kumimoji="1" sz="4300">
                <a:solidFill>
                  <a:srgbClr val="572314"/>
                </a:solidFill>
                <a:latin typeface="Gill Sans MT"/>
              </a:defRPr>
            </a:lvl6pPr>
            <a:lvl7pPr marL="914400" algn="l" rtl="0" fontAlgn="base">
              <a:spcBef>
                <a:spcPct val="0"/>
              </a:spcBef>
              <a:spcAft>
                <a:spcPct val="0"/>
              </a:spcAft>
              <a:defRPr kumimoji="1" sz="4300">
                <a:solidFill>
                  <a:srgbClr val="572314"/>
                </a:solidFill>
                <a:latin typeface="Gill Sans MT"/>
              </a:defRPr>
            </a:lvl7pPr>
            <a:lvl8pPr marL="1371600" algn="l" rtl="0" fontAlgn="base">
              <a:spcBef>
                <a:spcPct val="0"/>
              </a:spcBef>
              <a:spcAft>
                <a:spcPct val="0"/>
              </a:spcAft>
              <a:defRPr kumimoji="1" sz="4300">
                <a:solidFill>
                  <a:srgbClr val="572314"/>
                </a:solidFill>
                <a:latin typeface="Gill Sans MT"/>
              </a:defRPr>
            </a:lvl8pPr>
            <a:lvl9pPr marL="1828800" algn="l" rtl="0" fontAlgn="base">
              <a:spcBef>
                <a:spcPct val="0"/>
              </a:spcBef>
              <a:spcAft>
                <a:spcPct val="0"/>
              </a:spcAft>
              <a:defRPr kumimoji="1" sz="4300">
                <a:solidFill>
                  <a:srgbClr val="572314"/>
                </a:solidFill>
                <a:latin typeface="Gill Sans MT"/>
              </a:defRPr>
            </a:lvl9pPr>
            <a:extLst/>
          </a:lstStyle>
          <a:p>
            <a:pPr algn="ctr" fontAlgn="auto">
              <a:spcAft>
                <a:spcPts val="0"/>
              </a:spcAft>
              <a:defRPr/>
            </a:pPr>
            <a:r>
              <a:rPr lang="ja-JP" altLang="en-US" sz="3600" dirty="0">
                <a:solidFill>
                  <a:srgbClr val="C00000"/>
                </a:solidFill>
                <a:latin typeface="HG創英角ﾎﾟｯﾌﾟ体" pitchFamily="49" charset="-128"/>
                <a:ea typeface="HG創英角ﾎﾟｯﾌﾟ体" pitchFamily="49" charset="-128"/>
              </a:rPr>
              <a:t>契約変更の予定価格</a:t>
            </a:r>
            <a:endParaRPr lang="ja-JP" altLang="en-US" sz="3600" dirty="0">
              <a:solidFill>
                <a:schemeClr val="tx2">
                  <a:satMod val="130000"/>
                </a:schemeClr>
              </a:solidFill>
              <a:latin typeface="HG創英角ﾎﾟｯﾌﾟ体" pitchFamily="49" charset="-128"/>
              <a:ea typeface="HG創英角ﾎﾟｯﾌﾟ体" pitchFamily="49" charset="-128"/>
            </a:endParaRPr>
          </a:p>
        </p:txBody>
      </p:sp>
      <p:sp>
        <p:nvSpPr>
          <p:cNvPr id="33" name="テキスト ボックス 14"/>
          <p:cNvSpPr txBox="1">
            <a:spLocks noChangeArrowheads="1"/>
          </p:cNvSpPr>
          <p:nvPr/>
        </p:nvSpPr>
        <p:spPr bwMode="auto">
          <a:xfrm>
            <a:off x="6526352" y="2309909"/>
            <a:ext cx="2035175" cy="5857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Gill Sans MT"/>
                <a:ea typeface="ＭＳ Ｐゴシック" pitchFamily="50" charset="-128"/>
              </a:defRPr>
            </a:lvl1pPr>
            <a:lvl2pPr marL="742950" indent="-285750" eaLnBrk="0" hangingPunct="0">
              <a:defRPr kumimoji="1">
                <a:solidFill>
                  <a:schemeClr val="tx1"/>
                </a:solidFill>
                <a:latin typeface="Gill Sans MT"/>
                <a:ea typeface="ＭＳ Ｐゴシック" pitchFamily="50" charset="-128"/>
              </a:defRPr>
            </a:lvl2pPr>
            <a:lvl3pPr marL="1143000" indent="-228600" eaLnBrk="0" hangingPunct="0">
              <a:defRPr kumimoji="1">
                <a:solidFill>
                  <a:schemeClr val="tx1"/>
                </a:solidFill>
                <a:latin typeface="Gill Sans MT"/>
                <a:ea typeface="ＭＳ Ｐゴシック" pitchFamily="50" charset="-128"/>
              </a:defRPr>
            </a:lvl3pPr>
            <a:lvl4pPr marL="1600200" indent="-228600" eaLnBrk="0" hangingPunct="0">
              <a:defRPr kumimoji="1">
                <a:solidFill>
                  <a:schemeClr val="tx1"/>
                </a:solidFill>
                <a:latin typeface="Gill Sans MT"/>
                <a:ea typeface="ＭＳ Ｐゴシック" pitchFamily="50" charset="-128"/>
              </a:defRPr>
            </a:lvl4pPr>
            <a:lvl5pPr marL="2057400" indent="-228600" eaLnBrk="0" hangingPunct="0">
              <a:defRPr kumimoji="1">
                <a:solidFill>
                  <a:schemeClr val="tx1"/>
                </a:solidFill>
                <a:latin typeface="Gill Sans MT"/>
                <a:ea typeface="ＭＳ Ｐゴシック" pitchFamily="50" charset="-128"/>
              </a:defRPr>
            </a:lvl5pPr>
            <a:lvl6pPr marL="2514600" indent="-228600" eaLnBrk="0" fontAlgn="base" hangingPunct="0">
              <a:spcBef>
                <a:spcPct val="0"/>
              </a:spcBef>
              <a:spcAft>
                <a:spcPct val="0"/>
              </a:spcAft>
              <a:defRPr kumimoji="1">
                <a:solidFill>
                  <a:schemeClr val="tx1"/>
                </a:solidFill>
                <a:latin typeface="Gill Sans MT"/>
                <a:ea typeface="ＭＳ Ｐゴシック" pitchFamily="50" charset="-128"/>
              </a:defRPr>
            </a:lvl6pPr>
            <a:lvl7pPr marL="2971800" indent="-228600" eaLnBrk="0" fontAlgn="base" hangingPunct="0">
              <a:spcBef>
                <a:spcPct val="0"/>
              </a:spcBef>
              <a:spcAft>
                <a:spcPct val="0"/>
              </a:spcAft>
              <a:defRPr kumimoji="1">
                <a:solidFill>
                  <a:schemeClr val="tx1"/>
                </a:solidFill>
                <a:latin typeface="Gill Sans MT"/>
                <a:ea typeface="ＭＳ Ｐゴシック" pitchFamily="50" charset="-128"/>
              </a:defRPr>
            </a:lvl7pPr>
            <a:lvl8pPr marL="3429000" indent="-228600" eaLnBrk="0" fontAlgn="base" hangingPunct="0">
              <a:spcBef>
                <a:spcPct val="0"/>
              </a:spcBef>
              <a:spcAft>
                <a:spcPct val="0"/>
              </a:spcAft>
              <a:defRPr kumimoji="1">
                <a:solidFill>
                  <a:schemeClr val="tx1"/>
                </a:solidFill>
                <a:latin typeface="Gill Sans MT"/>
                <a:ea typeface="ＭＳ Ｐゴシック" pitchFamily="50" charset="-128"/>
              </a:defRPr>
            </a:lvl8pPr>
            <a:lvl9pPr marL="3886200" indent="-228600" eaLnBrk="0" fontAlgn="base" hangingPunct="0">
              <a:spcBef>
                <a:spcPct val="0"/>
              </a:spcBef>
              <a:spcAft>
                <a:spcPct val="0"/>
              </a:spcAft>
              <a:defRPr kumimoji="1">
                <a:solidFill>
                  <a:schemeClr val="tx1"/>
                </a:solidFill>
                <a:latin typeface="Gill Sans MT"/>
                <a:ea typeface="ＭＳ Ｐゴシック" pitchFamily="50" charset="-128"/>
              </a:defRPr>
            </a:lvl9pPr>
          </a:lstStyle>
          <a:p>
            <a:pPr eaLnBrk="1" hangingPunct="1"/>
            <a:r>
              <a:rPr lang="en-US" altLang="ja-JP" sz="3200" b="1" dirty="0">
                <a:latin typeface="Arial" pitchFamily="34" charset="0"/>
              </a:rPr>
              <a:t>[ </a:t>
            </a:r>
            <a:r>
              <a:rPr lang="ja-JP" altLang="en-US" sz="3200" b="1" dirty="0">
                <a:latin typeface="Arial" pitchFamily="34" charset="0"/>
              </a:rPr>
              <a:t>落札率 </a:t>
            </a:r>
            <a:r>
              <a:rPr lang="en-US" altLang="ja-JP" sz="3200" b="1" dirty="0">
                <a:latin typeface="Arial" pitchFamily="34" charset="0"/>
              </a:rPr>
              <a:t>]</a:t>
            </a:r>
            <a:endParaRPr lang="ja-JP" altLang="en-US" sz="3200" b="1" dirty="0">
              <a:latin typeface="Arial" pitchFamily="34" charset="0"/>
            </a:endParaRPr>
          </a:p>
        </p:txBody>
      </p:sp>
      <p:sp>
        <p:nvSpPr>
          <p:cNvPr id="29" name="正方形/長方形 28"/>
          <p:cNvSpPr/>
          <p:nvPr/>
        </p:nvSpPr>
        <p:spPr>
          <a:xfrm>
            <a:off x="3131840" y="5301208"/>
            <a:ext cx="5688632" cy="1224136"/>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solidFill>
                  <a:schemeClr val="tx1"/>
                </a:solidFill>
              </a:rPr>
              <a:t>設計変更において新工種を追加した場合は、官積算単価（</a:t>
            </a:r>
            <a:r>
              <a:rPr lang="en-US" altLang="ja-JP" sz="2800" dirty="0">
                <a:solidFill>
                  <a:schemeClr val="tx1"/>
                </a:solidFill>
              </a:rPr>
              <a:t>100</a:t>
            </a:r>
            <a:r>
              <a:rPr lang="ja-JP" altLang="en-US" sz="2800" dirty="0">
                <a:solidFill>
                  <a:schemeClr val="tx1"/>
                </a:solidFill>
              </a:rPr>
              <a:t>％）を基に予定価格を設定</a:t>
            </a:r>
          </a:p>
        </p:txBody>
      </p:sp>
    </p:spTree>
    <p:extLst>
      <p:ext uri="{BB962C8B-B14F-4D97-AF65-F5344CB8AC3E}">
        <p14:creationId xmlns:p14="http://schemas.microsoft.com/office/powerpoint/2010/main" val="3962628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番号プレースホルダ 1"/>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EEF6B531-B197-4632-8804-AEE4AE986BAB}" type="slidenum">
              <a:rPr kumimoji="0" lang="ja-JP" altLang="en-US">
                <a:solidFill>
                  <a:srgbClr val="B5A788"/>
                </a:solidFill>
              </a:rPr>
              <a:pPr eaLnBrk="1" hangingPunct="1"/>
              <a:t>21</a:t>
            </a:fld>
            <a:endParaRPr kumimoji="0" lang="en-US" altLang="ja-JP" dirty="0">
              <a:solidFill>
                <a:srgbClr val="B5A788"/>
              </a:solidFill>
            </a:endParaRPr>
          </a:p>
        </p:txBody>
      </p:sp>
      <p:sp>
        <p:nvSpPr>
          <p:cNvPr id="10" name="テキスト ボックス 9"/>
          <p:cNvSpPr txBox="1">
            <a:spLocks noChangeArrowheads="1"/>
          </p:cNvSpPr>
          <p:nvPr/>
        </p:nvSpPr>
        <p:spPr bwMode="auto">
          <a:xfrm>
            <a:off x="1259632" y="1916832"/>
            <a:ext cx="7416824" cy="3170099"/>
          </a:xfrm>
          <a:prstGeom prst="rect">
            <a:avLst/>
          </a:prstGeom>
          <a:noFill/>
          <a:ln>
            <a:noFill/>
          </a:ln>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defRPr/>
            </a:pPr>
            <a:r>
              <a:rPr lang="ja-JP" altLang="en-US" sz="3200" b="1" dirty="0">
                <a:solidFill>
                  <a:srgbClr val="002060"/>
                </a:solidFill>
                <a:latin typeface="ＭＳ ゴシック" pitchFamily="49" charset="-128"/>
                <a:ea typeface="ＭＳ ゴシック" pitchFamily="49" charset="-128"/>
              </a:rPr>
              <a:t>１ わが国特有の入札制度</a:t>
            </a:r>
            <a:endParaRPr lang="en-US" altLang="ja-JP" sz="3200" b="1" dirty="0">
              <a:solidFill>
                <a:srgbClr val="002060"/>
              </a:solidFill>
              <a:latin typeface="ＭＳ ゴシック" pitchFamily="49" charset="-128"/>
              <a:ea typeface="ＭＳ ゴシック" pitchFamily="49" charset="-128"/>
            </a:endParaRPr>
          </a:p>
          <a:p>
            <a:pPr>
              <a:defRPr/>
            </a:pPr>
            <a:endParaRPr lang="en-US" altLang="ja-JP" sz="1000" b="1" dirty="0">
              <a:solidFill>
                <a:srgbClr val="002060"/>
              </a:solidFill>
              <a:latin typeface="ＭＳ ゴシック" pitchFamily="49" charset="-128"/>
              <a:ea typeface="ＭＳ ゴシック" pitchFamily="49" charset="-128"/>
            </a:endParaRPr>
          </a:p>
          <a:p>
            <a:pPr>
              <a:defRPr/>
            </a:pPr>
            <a:r>
              <a:rPr lang="ja-JP" altLang="en-US" sz="3200" b="1" dirty="0">
                <a:solidFill>
                  <a:srgbClr val="002060"/>
                </a:solidFill>
                <a:latin typeface="ＭＳ ゴシック" pitchFamily="49" charset="-128"/>
                <a:ea typeface="ＭＳ ゴシック" pitchFamily="49" charset="-128"/>
              </a:rPr>
              <a:t>２ 品確法の制定・改正</a:t>
            </a:r>
            <a:endParaRPr lang="en-US" altLang="ja-JP" sz="3200" b="1" dirty="0">
              <a:solidFill>
                <a:srgbClr val="002060"/>
              </a:solidFill>
              <a:latin typeface="ＭＳ ゴシック" pitchFamily="49" charset="-128"/>
              <a:ea typeface="ＭＳ ゴシック" pitchFamily="49" charset="-128"/>
            </a:endParaRPr>
          </a:p>
          <a:p>
            <a:pPr>
              <a:defRPr/>
            </a:pPr>
            <a:endParaRPr lang="en-US" altLang="ja-JP" sz="1000" b="1" dirty="0">
              <a:solidFill>
                <a:srgbClr val="002060"/>
              </a:solidFill>
              <a:latin typeface="ＭＳ ゴシック" pitchFamily="49" charset="-128"/>
              <a:ea typeface="ＭＳ ゴシック" pitchFamily="49" charset="-128"/>
            </a:endParaRPr>
          </a:p>
          <a:p>
            <a:pPr>
              <a:defRPr/>
            </a:pPr>
            <a:r>
              <a:rPr lang="ja-JP" altLang="en-US" sz="3200" b="1" dirty="0">
                <a:solidFill>
                  <a:srgbClr val="002060"/>
                </a:solidFill>
                <a:latin typeface="ＭＳ ゴシック" pitchFamily="49" charset="-128"/>
                <a:ea typeface="ＭＳ ゴシック" pitchFamily="49" charset="-128"/>
              </a:rPr>
              <a:t>　　</a:t>
            </a:r>
            <a:r>
              <a:rPr lang="ja-JP" altLang="en-US" sz="2800" b="1" dirty="0">
                <a:solidFill>
                  <a:srgbClr val="002060"/>
                </a:solidFill>
                <a:latin typeface="ＭＳ ゴシック" pitchFamily="49" charset="-128"/>
                <a:ea typeface="ＭＳ ゴシック" pitchFamily="49" charset="-128"/>
              </a:rPr>
              <a:t>平成</a:t>
            </a:r>
            <a:r>
              <a:rPr lang="en-US" altLang="ja-JP" sz="2800" b="1" dirty="0">
                <a:solidFill>
                  <a:srgbClr val="002060"/>
                </a:solidFill>
                <a:latin typeface="ＭＳ ゴシック" pitchFamily="49" charset="-128"/>
                <a:ea typeface="ＭＳ ゴシック" pitchFamily="49" charset="-128"/>
              </a:rPr>
              <a:t>17</a:t>
            </a:r>
            <a:r>
              <a:rPr lang="ja-JP" altLang="en-US" sz="2800" b="1" dirty="0">
                <a:solidFill>
                  <a:srgbClr val="002060"/>
                </a:solidFill>
                <a:latin typeface="ＭＳ ゴシック" pitchFamily="49" charset="-128"/>
                <a:ea typeface="ＭＳ ゴシック" pitchFamily="49" charset="-128"/>
              </a:rPr>
              <a:t>年･平成</a:t>
            </a:r>
            <a:r>
              <a:rPr lang="en-US" altLang="ja-JP" sz="2800" b="1" dirty="0">
                <a:solidFill>
                  <a:srgbClr val="002060"/>
                </a:solidFill>
                <a:latin typeface="ＭＳ ゴシック" pitchFamily="49" charset="-128"/>
                <a:ea typeface="ＭＳ ゴシック" pitchFamily="49" charset="-128"/>
              </a:rPr>
              <a:t>26</a:t>
            </a:r>
            <a:r>
              <a:rPr lang="ja-JP" altLang="en-US" sz="2800" b="1" dirty="0">
                <a:solidFill>
                  <a:srgbClr val="002060"/>
                </a:solidFill>
                <a:latin typeface="ＭＳ ゴシック" pitchFamily="49" charset="-128"/>
                <a:ea typeface="ＭＳ ゴシック" pitchFamily="49" charset="-128"/>
              </a:rPr>
              <a:t>年･令和元年･令和</a:t>
            </a:r>
            <a:r>
              <a:rPr lang="en-US" altLang="ja-JP" sz="2800" b="1" dirty="0">
                <a:solidFill>
                  <a:srgbClr val="002060"/>
                </a:solidFill>
                <a:latin typeface="ＭＳ ゴシック" pitchFamily="49" charset="-128"/>
                <a:ea typeface="ＭＳ ゴシック" pitchFamily="49" charset="-128"/>
              </a:rPr>
              <a:t>6</a:t>
            </a:r>
            <a:r>
              <a:rPr lang="ja-JP" altLang="en-US" sz="2800" b="1" dirty="0">
                <a:solidFill>
                  <a:srgbClr val="002060"/>
                </a:solidFill>
                <a:latin typeface="ＭＳ ゴシック" pitchFamily="49" charset="-128"/>
                <a:ea typeface="ＭＳ ゴシック" pitchFamily="49" charset="-128"/>
              </a:rPr>
              <a:t>年</a:t>
            </a:r>
            <a:endParaRPr lang="en-US" altLang="ja-JP" sz="2800" b="1" dirty="0">
              <a:solidFill>
                <a:srgbClr val="002060"/>
              </a:solidFill>
              <a:latin typeface="ＭＳ ゴシック" pitchFamily="49" charset="-128"/>
              <a:ea typeface="ＭＳ ゴシック" pitchFamily="49" charset="-128"/>
            </a:endParaRPr>
          </a:p>
          <a:p>
            <a:pPr>
              <a:defRPr/>
            </a:pPr>
            <a:endParaRPr lang="en-US" altLang="ja-JP" sz="1000" b="1" dirty="0">
              <a:solidFill>
                <a:srgbClr val="002060"/>
              </a:solidFill>
              <a:latin typeface="ＭＳ ゴシック" pitchFamily="49" charset="-128"/>
              <a:ea typeface="ＭＳ ゴシック" pitchFamily="49" charset="-128"/>
            </a:endParaRPr>
          </a:p>
          <a:p>
            <a:pPr>
              <a:defRPr/>
            </a:pPr>
            <a:r>
              <a:rPr lang="ja-JP" altLang="en-US" sz="3200" b="1" dirty="0">
                <a:solidFill>
                  <a:srgbClr val="002060"/>
                </a:solidFill>
                <a:latin typeface="ＭＳ ゴシック" pitchFamily="49" charset="-128"/>
                <a:ea typeface="ＭＳ ゴシック" pitchFamily="49" charset="-128"/>
              </a:rPr>
              <a:t>３ わが国と海外の契約の相違点</a:t>
            </a:r>
            <a:endParaRPr lang="en-US" altLang="ja-JP" sz="3200" b="1" dirty="0">
              <a:solidFill>
                <a:srgbClr val="002060"/>
              </a:solidFill>
              <a:latin typeface="ＭＳ ゴシック" pitchFamily="49" charset="-128"/>
              <a:ea typeface="ＭＳ ゴシック" pitchFamily="49" charset="-128"/>
            </a:endParaRPr>
          </a:p>
          <a:p>
            <a:pPr>
              <a:defRPr/>
            </a:pPr>
            <a:endParaRPr lang="en-US" altLang="ja-JP" sz="1000" b="1" dirty="0">
              <a:solidFill>
                <a:srgbClr val="002060"/>
              </a:solidFill>
              <a:latin typeface="ＭＳ ゴシック" pitchFamily="49" charset="-128"/>
              <a:ea typeface="ＭＳ ゴシック" pitchFamily="49" charset="-128"/>
            </a:endParaRPr>
          </a:p>
          <a:p>
            <a:pPr>
              <a:defRPr/>
            </a:pPr>
            <a:r>
              <a:rPr lang="ja-JP" altLang="en-US" sz="3200" b="1" dirty="0">
                <a:solidFill>
                  <a:srgbClr val="002060"/>
                </a:solidFill>
                <a:latin typeface="ＭＳ ゴシック" pitchFamily="49" charset="-128"/>
                <a:ea typeface="ＭＳ ゴシック" pitchFamily="49" charset="-128"/>
              </a:rPr>
              <a:t>４ 今後の改革の道筋</a:t>
            </a:r>
            <a:endParaRPr lang="ja-JP" altLang="ja-JP" sz="3200" b="1" dirty="0">
              <a:solidFill>
                <a:srgbClr val="002060"/>
              </a:solidFill>
              <a:latin typeface="ＭＳ ゴシック" pitchFamily="49" charset="-128"/>
              <a:ea typeface="ＭＳ ゴシック" pitchFamily="49" charset="-128"/>
            </a:endParaRPr>
          </a:p>
        </p:txBody>
      </p:sp>
      <p:sp>
        <p:nvSpPr>
          <p:cNvPr id="4" name="正方形/長方形 3"/>
          <p:cNvSpPr/>
          <p:nvPr/>
        </p:nvSpPr>
        <p:spPr>
          <a:xfrm>
            <a:off x="1475656" y="476672"/>
            <a:ext cx="7668344" cy="646331"/>
          </a:xfrm>
          <a:prstGeom prst="rect">
            <a:avLst/>
          </a:prstGeom>
        </p:spPr>
        <p:txBody>
          <a:bodyPr wrap="square">
            <a:spAutoFit/>
          </a:bodyPr>
          <a:lstStyle/>
          <a:p>
            <a:r>
              <a:rPr lang="ja-JP" altLang="en-US" sz="3600" dirty="0">
                <a:solidFill>
                  <a:srgbClr val="C00000"/>
                </a:solidFill>
                <a:latin typeface="HG創英角ﾎﾟｯﾌﾟ体" pitchFamily="49" charset="-128"/>
                <a:ea typeface="HG創英角ﾎﾟｯﾌﾟ体" pitchFamily="49" charset="-128"/>
              </a:rPr>
              <a:t>公共調達の課題</a:t>
            </a:r>
            <a:endParaRPr lang="en-US" altLang="ja-JP" sz="3600" dirty="0">
              <a:solidFill>
                <a:srgbClr val="C00000"/>
              </a:solidFill>
              <a:latin typeface="HG創英角ﾎﾟｯﾌﾟ体" pitchFamily="49" charset="-128"/>
              <a:ea typeface="HG創英角ﾎﾟｯﾌﾟ体" pitchFamily="49" charset="-128"/>
            </a:endParaRPr>
          </a:p>
        </p:txBody>
      </p:sp>
      <p:sp>
        <p:nvSpPr>
          <p:cNvPr id="6" name="テキスト ボックス 5"/>
          <p:cNvSpPr txBox="1">
            <a:spLocks noChangeArrowheads="1"/>
          </p:cNvSpPr>
          <p:nvPr/>
        </p:nvSpPr>
        <p:spPr bwMode="auto">
          <a:xfrm>
            <a:off x="1259632" y="2564904"/>
            <a:ext cx="5472608" cy="584775"/>
          </a:xfrm>
          <a:prstGeom prst="rect">
            <a:avLst/>
          </a:prstGeom>
          <a:solidFill>
            <a:schemeClr val="bg1"/>
          </a:solidFill>
          <a:ln>
            <a:noFill/>
          </a:ln>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spcBef>
                <a:spcPct val="30000"/>
              </a:spcBef>
              <a:defRPr/>
            </a:pPr>
            <a:r>
              <a:rPr lang="ja-JP" altLang="en-US" sz="3200" b="1" dirty="0">
                <a:solidFill>
                  <a:srgbClr val="C00000"/>
                </a:solidFill>
                <a:latin typeface="ＭＳ ゴシック" pitchFamily="49" charset="-128"/>
                <a:ea typeface="ＭＳ ゴシック" pitchFamily="49" charset="-128"/>
              </a:rPr>
              <a:t>２ 品確法の制定・改正</a:t>
            </a:r>
            <a:endParaRPr lang="en-US" altLang="ja-JP" sz="3200" b="1" dirty="0">
              <a:solidFill>
                <a:srgbClr val="C00000"/>
              </a:solidFill>
              <a:latin typeface="ＭＳ ゴシック" pitchFamily="49" charset="-128"/>
              <a:ea typeface="ＭＳ ゴシック" pitchFamily="49" charset="-128"/>
            </a:endParaRPr>
          </a:p>
        </p:txBody>
      </p:sp>
    </p:spTree>
    <p:extLst>
      <p:ext uri="{BB962C8B-B14F-4D97-AF65-F5344CB8AC3E}">
        <p14:creationId xmlns:p14="http://schemas.microsoft.com/office/powerpoint/2010/main" val="42001346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pPr>
              <a:defRPr/>
            </a:pPr>
            <a:fld id="{F17E8D1B-9A71-4202-B3F0-348051FC76EA}" type="slidenum">
              <a:rPr lang="ja-JP" altLang="en-US" smtClean="0"/>
              <a:pPr>
                <a:defRPr/>
              </a:pPr>
              <a:t>22</a:t>
            </a:fld>
            <a:endParaRPr lang="en-US" altLang="ja-JP"/>
          </a:p>
        </p:txBody>
      </p:sp>
      <p:sp>
        <p:nvSpPr>
          <p:cNvPr id="3" name="AutoShape 6"/>
          <p:cNvSpPr>
            <a:spLocks noChangeArrowheads="1"/>
          </p:cNvSpPr>
          <p:nvPr/>
        </p:nvSpPr>
        <p:spPr bwMode="auto">
          <a:xfrm>
            <a:off x="1043608" y="1628800"/>
            <a:ext cx="7488832" cy="1152128"/>
          </a:xfrm>
          <a:prstGeom prst="roundRect">
            <a:avLst>
              <a:gd name="adj" fmla="val 16667"/>
            </a:avLst>
          </a:prstGeom>
          <a:solidFill>
            <a:srgbClr val="CCFFFF"/>
          </a:solidFill>
          <a:ln w="9525">
            <a:solidFill>
              <a:schemeClr val="tx1"/>
            </a:solidFill>
            <a:round/>
            <a:headEnd/>
            <a:tailEnd/>
          </a:ln>
        </p:spPr>
        <p:txBody>
          <a:bodyPr wrap="none" anchor="ct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algn="ctr">
              <a:lnSpc>
                <a:spcPct val="80000"/>
              </a:lnSpc>
              <a:spcBef>
                <a:spcPct val="20000"/>
              </a:spcBef>
              <a:buNone/>
            </a:pPr>
            <a:r>
              <a:rPr lang="ja-JP" altLang="en-US" sz="2800" b="1" dirty="0">
                <a:solidFill>
                  <a:schemeClr val="tx1"/>
                </a:solidFill>
                <a:effectLst>
                  <a:outerShdw blurRad="38100" dist="38100" dir="2700000" algn="tl">
                    <a:srgbClr val="000000"/>
                  </a:outerShdw>
                </a:effectLst>
              </a:rPr>
              <a:t>公正さを確保しつつ良質なモノ</a:t>
            </a:r>
            <a:r>
              <a:rPr lang="ja-JP" altLang="en-US" sz="2800" b="1" dirty="0">
                <a:solidFill>
                  <a:schemeClr val="tx1"/>
                </a:solidFill>
                <a:effectLst>
                  <a:outerShdw blurRad="38100" dist="38100" dir="2700000" algn="tl">
                    <a:srgbClr val="000000"/>
                  </a:outerShdw>
                </a:effectLst>
                <a:latin typeface="ＭＳ ゴシック" pitchFamily="49" charset="-128"/>
              </a:rPr>
              <a:t>を低廉な</a:t>
            </a:r>
            <a:endParaRPr lang="en-US" altLang="ja-JP" sz="2800" b="1" dirty="0">
              <a:solidFill>
                <a:schemeClr val="tx1"/>
              </a:solidFill>
              <a:effectLst>
                <a:outerShdw blurRad="38100" dist="38100" dir="2700000" algn="tl">
                  <a:srgbClr val="000000"/>
                </a:outerShdw>
              </a:effectLst>
              <a:latin typeface="ＭＳ ゴシック" pitchFamily="49" charset="-128"/>
            </a:endParaRPr>
          </a:p>
          <a:p>
            <a:pPr algn="ctr">
              <a:lnSpc>
                <a:spcPct val="80000"/>
              </a:lnSpc>
              <a:spcBef>
                <a:spcPct val="20000"/>
              </a:spcBef>
              <a:buNone/>
            </a:pPr>
            <a:r>
              <a:rPr lang="ja-JP" altLang="en-US" sz="2800" b="1" dirty="0">
                <a:solidFill>
                  <a:schemeClr val="tx1"/>
                </a:solidFill>
                <a:effectLst>
                  <a:outerShdw blurRad="38100" dist="38100" dir="2700000" algn="tl">
                    <a:srgbClr val="000000"/>
                  </a:outerShdw>
                </a:effectLst>
                <a:latin typeface="ＭＳ ゴシック" pitchFamily="49" charset="-128"/>
              </a:rPr>
              <a:t>価格でタイムリーに調達し</a:t>
            </a:r>
            <a:r>
              <a:rPr lang="ja-JP" altLang="en-US" sz="2800" b="1" dirty="0">
                <a:solidFill>
                  <a:schemeClr val="tx1"/>
                </a:solidFill>
                <a:effectLst>
                  <a:outerShdw blurRad="38100" dist="38100" dir="2700000" algn="tl">
                    <a:srgbClr val="000000"/>
                  </a:outerShdw>
                </a:effectLst>
              </a:rPr>
              <a:t>提供する責任</a:t>
            </a:r>
            <a:endParaRPr kumimoji="0" lang="ja-JP" altLang="en-US" sz="2800" b="1" dirty="0">
              <a:solidFill>
                <a:schemeClr val="tx1"/>
              </a:solidFill>
              <a:latin typeface="Arial" pitchFamily="34" charset="0"/>
              <a:ea typeface="HGｺﾞｼｯｸE" pitchFamily="49" charset="-128"/>
            </a:endParaRPr>
          </a:p>
        </p:txBody>
      </p:sp>
      <p:sp>
        <p:nvSpPr>
          <p:cNvPr id="5" name="Text Box 6"/>
          <p:cNvSpPr txBox="1">
            <a:spLocks noChangeArrowheads="1"/>
          </p:cNvSpPr>
          <p:nvPr/>
        </p:nvSpPr>
        <p:spPr bwMode="auto">
          <a:xfrm>
            <a:off x="1331640" y="1340768"/>
            <a:ext cx="2016125" cy="442913"/>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p>
            <a:pPr algn="l">
              <a:lnSpc>
                <a:spcPct val="80000"/>
              </a:lnSpc>
              <a:spcBef>
                <a:spcPct val="50000"/>
              </a:spcBef>
            </a:pPr>
            <a:r>
              <a:rPr lang="ja-JP" altLang="en-US" sz="2800" dirty="0">
                <a:latin typeface="Times New Roman" panose="02020603050405020304" pitchFamily="18" charset="0"/>
              </a:rPr>
              <a:t>発注者責任</a:t>
            </a:r>
          </a:p>
        </p:txBody>
      </p:sp>
      <p:sp>
        <p:nvSpPr>
          <p:cNvPr id="7" name="AutoShape 6"/>
          <p:cNvSpPr>
            <a:spLocks noChangeArrowheads="1"/>
          </p:cNvSpPr>
          <p:nvPr/>
        </p:nvSpPr>
        <p:spPr bwMode="auto">
          <a:xfrm>
            <a:off x="1043608" y="3212976"/>
            <a:ext cx="7488832" cy="1152128"/>
          </a:xfrm>
          <a:prstGeom prst="roundRect">
            <a:avLst>
              <a:gd name="adj" fmla="val 16667"/>
            </a:avLst>
          </a:prstGeom>
          <a:solidFill>
            <a:srgbClr val="CCFFFF"/>
          </a:solidFill>
          <a:ln w="9525">
            <a:solidFill>
              <a:schemeClr val="tx1"/>
            </a:solidFill>
            <a:round/>
            <a:headEnd/>
            <a:tailEnd/>
          </a:ln>
        </p:spPr>
        <p:txBody>
          <a:bodyPr wrap="none" anchor="ct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algn="ctr">
              <a:lnSpc>
                <a:spcPct val="80000"/>
              </a:lnSpc>
              <a:spcBef>
                <a:spcPct val="20000"/>
              </a:spcBef>
              <a:buNone/>
            </a:pPr>
            <a:r>
              <a:rPr lang="en-US" altLang="ja-JP" sz="2800" b="1" dirty="0">
                <a:solidFill>
                  <a:schemeClr val="tx1"/>
                </a:solidFill>
                <a:effectLst>
                  <a:outerShdw blurRad="38100" dist="38100" dir="2700000" algn="tl">
                    <a:srgbClr val="000000"/>
                  </a:outerShdw>
                </a:effectLst>
              </a:rPr>
              <a:t>『</a:t>
            </a:r>
            <a:r>
              <a:rPr lang="ja-JP" altLang="en-US" sz="2800" b="1" dirty="0">
                <a:solidFill>
                  <a:schemeClr val="tx1"/>
                </a:solidFill>
                <a:effectLst>
                  <a:outerShdw blurRad="38100" dist="38100" dir="2700000" algn="tl">
                    <a:srgbClr val="000000"/>
                  </a:outerShdw>
                </a:effectLst>
              </a:rPr>
              <a:t>価格競争</a:t>
            </a:r>
            <a:r>
              <a:rPr lang="en-US" altLang="ja-JP" sz="2800" b="1" dirty="0">
                <a:solidFill>
                  <a:schemeClr val="tx1"/>
                </a:solidFill>
                <a:effectLst>
                  <a:outerShdw blurRad="38100" dist="38100" dir="2700000" algn="tl">
                    <a:srgbClr val="000000"/>
                  </a:outerShdw>
                </a:effectLst>
              </a:rPr>
              <a:t>』</a:t>
            </a:r>
            <a:r>
              <a:rPr lang="ja-JP" altLang="en-US" sz="2800" b="1" dirty="0">
                <a:solidFill>
                  <a:schemeClr val="tx1"/>
                </a:solidFill>
                <a:effectLst>
                  <a:outerShdw blurRad="38100" dist="38100" dir="2700000" algn="tl">
                    <a:srgbClr val="000000"/>
                  </a:outerShdw>
                </a:effectLst>
              </a:rPr>
              <a:t>から</a:t>
            </a:r>
          </a:p>
          <a:p>
            <a:pPr algn="ctr">
              <a:lnSpc>
                <a:spcPct val="80000"/>
              </a:lnSpc>
              <a:spcBef>
                <a:spcPct val="20000"/>
              </a:spcBef>
              <a:buNone/>
            </a:pPr>
            <a:r>
              <a:rPr lang="en-US" altLang="ja-JP" sz="2800" b="1" dirty="0">
                <a:solidFill>
                  <a:schemeClr val="tx1"/>
                </a:solidFill>
                <a:effectLst>
                  <a:outerShdw blurRad="38100" dist="38100" dir="2700000" algn="tl">
                    <a:srgbClr val="000000"/>
                  </a:outerShdw>
                </a:effectLst>
              </a:rPr>
              <a:t>『</a:t>
            </a:r>
            <a:r>
              <a:rPr lang="ja-JP" altLang="en-US" sz="2800" b="1" dirty="0">
                <a:solidFill>
                  <a:schemeClr val="tx1"/>
                </a:solidFill>
                <a:effectLst>
                  <a:outerShdw blurRad="38100" dist="38100" dir="2700000" algn="tl">
                    <a:srgbClr val="000000"/>
                  </a:outerShdw>
                </a:effectLst>
              </a:rPr>
              <a:t>価格と品質で総合的に優れた調達</a:t>
            </a:r>
            <a:r>
              <a:rPr lang="en-US" altLang="ja-JP" sz="2800" b="1" dirty="0">
                <a:solidFill>
                  <a:schemeClr val="tx1"/>
                </a:solidFill>
                <a:effectLst>
                  <a:outerShdw blurRad="38100" dist="38100" dir="2700000" algn="tl">
                    <a:srgbClr val="000000"/>
                  </a:outerShdw>
                </a:effectLst>
              </a:rPr>
              <a:t>』</a:t>
            </a:r>
            <a:r>
              <a:rPr lang="ja-JP" altLang="en-US" sz="2800" b="1" dirty="0">
                <a:solidFill>
                  <a:schemeClr val="tx1"/>
                </a:solidFill>
                <a:effectLst>
                  <a:outerShdw blurRad="38100" dist="38100" dir="2700000" algn="tl">
                    <a:srgbClr val="000000"/>
                  </a:outerShdw>
                </a:effectLst>
              </a:rPr>
              <a:t>へ</a:t>
            </a:r>
          </a:p>
        </p:txBody>
      </p:sp>
      <p:sp>
        <p:nvSpPr>
          <p:cNvPr id="8" name="AutoShape 6"/>
          <p:cNvSpPr>
            <a:spLocks noChangeArrowheads="1"/>
          </p:cNvSpPr>
          <p:nvPr/>
        </p:nvSpPr>
        <p:spPr bwMode="auto">
          <a:xfrm>
            <a:off x="1043608" y="4869160"/>
            <a:ext cx="7488832" cy="1152128"/>
          </a:xfrm>
          <a:prstGeom prst="roundRect">
            <a:avLst>
              <a:gd name="adj" fmla="val 16667"/>
            </a:avLst>
          </a:prstGeom>
          <a:solidFill>
            <a:srgbClr val="CCFFFF"/>
          </a:solidFill>
          <a:ln w="9525">
            <a:solidFill>
              <a:schemeClr val="tx1"/>
            </a:solidFill>
            <a:round/>
            <a:headEnd/>
            <a:tailEnd/>
          </a:ln>
        </p:spPr>
        <p:txBody>
          <a:bodyPr wrap="none" anchor="ct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algn="ctr">
              <a:lnSpc>
                <a:spcPct val="80000"/>
              </a:lnSpc>
              <a:spcBef>
                <a:spcPct val="20000"/>
              </a:spcBef>
              <a:buNone/>
            </a:pPr>
            <a:r>
              <a:rPr lang="ja-JP" altLang="en-US" sz="2800" b="1" dirty="0">
                <a:solidFill>
                  <a:schemeClr val="tx1"/>
                </a:solidFill>
                <a:effectLst>
                  <a:outerShdw blurRad="38100" dist="38100" dir="2700000" algn="tl">
                    <a:srgbClr val="000000"/>
                  </a:outerShdw>
                </a:effectLst>
              </a:rPr>
              <a:t>技術力の脆弱な発注者を支援する仕組み</a:t>
            </a:r>
          </a:p>
        </p:txBody>
      </p:sp>
      <p:sp>
        <p:nvSpPr>
          <p:cNvPr id="10" name="タイトル 1"/>
          <p:cNvSpPr txBox="1">
            <a:spLocks noChangeArrowheads="1"/>
          </p:cNvSpPr>
          <p:nvPr/>
        </p:nvSpPr>
        <p:spPr>
          <a:xfrm>
            <a:off x="611560" y="476672"/>
            <a:ext cx="4896544" cy="792088"/>
          </a:xfrm>
          <a:prstGeom prst="rect">
            <a:avLst/>
          </a:prstGeom>
        </p:spPr>
        <p:txBody>
          <a:bodyPr vert="horz" anchor="ctr">
            <a:normAutofit/>
            <a:scene3d>
              <a:camera prst="orthographicFront"/>
              <a:lightRig rig="soft" dir="t"/>
            </a:scene3d>
            <a:sp3d prstMaterial="softEdge">
              <a:bevelT w="25400" h="25400"/>
            </a:sp3d>
          </a:bodyPr>
          <a:lstStyle/>
          <a:p>
            <a:pPr lvl="0" eaLnBrk="1" fontAlgn="auto" hangingPunct="1">
              <a:spcAft>
                <a:spcPts val="0"/>
              </a:spcAft>
            </a:pPr>
            <a:r>
              <a:rPr lang="zh-TW" altLang="en-US" sz="3600" b="1" dirty="0">
                <a:solidFill>
                  <a:srgbClr val="4A7667"/>
                </a:solidFill>
                <a:effectLst>
                  <a:outerShdw blurRad="31750" dist="25400" dir="5400000" algn="tl" rotWithShape="0">
                    <a:srgbClr val="000000">
                      <a:alpha val="25000"/>
                    </a:srgbClr>
                  </a:outerShdw>
                </a:effectLst>
                <a:latin typeface="ＤＨＰ特太ゴシック体" pitchFamily="50" charset="-128"/>
                <a:ea typeface="ＤＨＰ特太ゴシック体" pitchFamily="50" charset="-128"/>
                <a:cs typeface="+mj-cs"/>
              </a:rPr>
              <a:t>平成</a:t>
            </a:r>
            <a:r>
              <a:rPr lang="en-US" altLang="zh-TW" sz="3600" b="1" dirty="0">
                <a:solidFill>
                  <a:srgbClr val="4A7667"/>
                </a:solidFill>
                <a:effectLst>
                  <a:outerShdw blurRad="31750" dist="25400" dir="5400000" algn="tl" rotWithShape="0">
                    <a:srgbClr val="000000">
                      <a:alpha val="25000"/>
                    </a:srgbClr>
                  </a:outerShdw>
                </a:effectLst>
                <a:latin typeface="ＤＨＰ特太ゴシック体" pitchFamily="50" charset="-128"/>
                <a:ea typeface="ＤＨＰ特太ゴシック体" pitchFamily="50" charset="-128"/>
                <a:cs typeface="+mj-cs"/>
              </a:rPr>
              <a:t>17</a:t>
            </a:r>
            <a:r>
              <a:rPr lang="zh-TW" altLang="en-US" sz="3600" b="1" dirty="0">
                <a:solidFill>
                  <a:srgbClr val="4A7667"/>
                </a:solidFill>
                <a:effectLst>
                  <a:outerShdw blurRad="31750" dist="25400" dir="5400000" algn="tl" rotWithShape="0">
                    <a:srgbClr val="000000">
                      <a:alpha val="25000"/>
                    </a:srgbClr>
                  </a:outerShdw>
                </a:effectLst>
                <a:latin typeface="ＤＨＰ特太ゴシック体" pitchFamily="50" charset="-128"/>
                <a:ea typeface="ＤＨＰ特太ゴシック体" pitchFamily="50" charset="-128"/>
                <a:cs typeface="+mj-cs"/>
              </a:rPr>
              <a:t>年品確法制定</a:t>
            </a:r>
          </a:p>
        </p:txBody>
      </p:sp>
    </p:spTree>
    <p:extLst>
      <p:ext uri="{BB962C8B-B14F-4D97-AF65-F5344CB8AC3E}">
        <p14:creationId xmlns:p14="http://schemas.microsoft.com/office/powerpoint/2010/main" val="40576428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テキスト ボックス 2"/>
          <p:cNvSpPr txBox="1">
            <a:spLocks noChangeArrowheads="1"/>
          </p:cNvSpPr>
          <p:nvPr/>
        </p:nvSpPr>
        <p:spPr bwMode="auto">
          <a:xfrm>
            <a:off x="39487" y="1796059"/>
            <a:ext cx="8983937" cy="12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200"/>
              </a:spcBef>
              <a:buClr>
                <a:schemeClr val="accent1"/>
              </a:buClr>
              <a:buFont typeface="Wingdings 2" panose="05020102010507070707" pitchFamily="18" charset="2"/>
              <a:buChar char=""/>
              <a:defRPr kumimoji="1" sz="1900">
                <a:solidFill>
                  <a:srgbClr val="595959"/>
                </a:solidFill>
                <a:latin typeface="Corbel" panose="020B0503020204020204" pitchFamily="34" charset="0"/>
                <a:ea typeface="ＭＳ ゴシック" panose="020B0609070205080204" pitchFamily="49" charset="-128"/>
              </a:defRPr>
            </a:lvl1pPr>
            <a:lvl2pPr marL="742950" indent="-285750">
              <a:lnSpc>
                <a:spcPct val="90000"/>
              </a:lnSpc>
              <a:spcBef>
                <a:spcPts val="250"/>
              </a:spcBef>
              <a:spcAft>
                <a:spcPts val="250"/>
              </a:spcAft>
              <a:buClr>
                <a:schemeClr val="accent1"/>
              </a:buClr>
              <a:buFont typeface="Wingdings 2" panose="05020102010507070707" pitchFamily="18" charset="2"/>
              <a:buChar char=""/>
              <a:defRPr kumimoji="1" sz="1700">
                <a:solidFill>
                  <a:srgbClr val="595959"/>
                </a:solidFill>
                <a:latin typeface="Corbel" panose="020B0503020204020204" pitchFamily="34" charset="0"/>
                <a:ea typeface="ＭＳ ゴシック" panose="020B0609070205080204" pitchFamily="49" charset="-128"/>
              </a:defRPr>
            </a:lvl2pPr>
            <a:lvl3pPr marL="1143000" indent="-228600">
              <a:lnSpc>
                <a:spcPct val="90000"/>
              </a:lnSpc>
              <a:spcBef>
                <a:spcPts val="250"/>
              </a:spcBef>
              <a:spcAft>
                <a:spcPts val="250"/>
              </a:spcAft>
              <a:buClr>
                <a:schemeClr val="accent1"/>
              </a:buClr>
              <a:buFont typeface="Wingdings 2" panose="05020102010507070707" pitchFamily="18" charset="2"/>
              <a:buChar char=""/>
              <a:defRPr kumimoji="1" sz="1500">
                <a:solidFill>
                  <a:srgbClr val="595959"/>
                </a:solidFill>
                <a:latin typeface="Corbel" panose="020B0503020204020204" pitchFamily="34" charset="0"/>
                <a:ea typeface="ＭＳ ゴシック" panose="020B0609070205080204" pitchFamily="49" charset="-128"/>
              </a:defRPr>
            </a:lvl3pPr>
            <a:lvl4pPr marL="16002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4pPr>
            <a:lvl5pPr marL="20574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9pPr>
          </a:lstStyle>
          <a:p>
            <a:pPr eaLnBrk="1" hangingPunct="1">
              <a:lnSpc>
                <a:spcPct val="100000"/>
              </a:lnSpc>
              <a:spcBef>
                <a:spcPct val="0"/>
              </a:spcBef>
              <a:buClrTx/>
              <a:buFontTx/>
              <a:buNone/>
            </a:pPr>
            <a:r>
              <a:rPr lang="ja-JP" altLang="en-US" sz="1846" dirty="0">
                <a:solidFill>
                  <a:schemeClr val="tx1"/>
                </a:solidFill>
                <a:latin typeface="Arial" panose="020B0604020202020204" pitchFamily="34" charset="0"/>
                <a:ea typeface="ＭＳ Ｐゴシック" panose="020B0600070205080204" pitchFamily="50" charset="-128"/>
              </a:rPr>
              <a:t>　</a:t>
            </a:r>
            <a:r>
              <a:rPr lang="ja-JP" altLang="en-US" sz="2585" b="1" dirty="0">
                <a:solidFill>
                  <a:schemeClr val="tx1"/>
                </a:solidFill>
                <a:latin typeface="Arial" panose="020B0604020202020204" pitchFamily="34" charset="0"/>
                <a:ea typeface="ＭＳ Ｐゴシック" panose="020B0600070205080204" pitchFamily="50" charset="-128"/>
              </a:rPr>
              <a:t>「・・・、市場における労務及び資材等の取引価格、施工の実態等を的確に反映した積算を行うことにより、予定価格を適正に定めること。」</a:t>
            </a:r>
            <a:endParaRPr lang="en-US" altLang="ja-JP" sz="2215" dirty="0">
              <a:solidFill>
                <a:schemeClr val="tx1"/>
              </a:solidFill>
              <a:latin typeface="Arial" panose="020B0604020202020204" pitchFamily="34" charset="0"/>
              <a:ea typeface="ＭＳ Ｐゴシック" panose="020B0600070205080204" pitchFamily="50" charset="-128"/>
            </a:endParaRPr>
          </a:p>
        </p:txBody>
      </p:sp>
      <p:sp>
        <p:nvSpPr>
          <p:cNvPr id="19459" name="タイトル 1"/>
          <p:cNvSpPr>
            <a:spLocks noGrp="1" noChangeArrowheads="1"/>
          </p:cNvSpPr>
          <p:nvPr>
            <p:ph type="title" idx="4294967295"/>
          </p:nvPr>
        </p:nvSpPr>
        <p:spPr>
          <a:xfrm>
            <a:off x="10392" y="825540"/>
            <a:ext cx="5184531" cy="463062"/>
          </a:xfrm>
        </p:spPr>
        <p:txBody>
          <a:bodyPr>
            <a:normAutofit fontScale="90000"/>
          </a:bodyPr>
          <a:lstStyle/>
          <a:p>
            <a:pPr>
              <a:defRPr/>
            </a:pPr>
            <a:r>
              <a:rPr lang="ja-JP" altLang="en-US" sz="2954" dirty="0">
                <a:solidFill>
                  <a:srgbClr val="0070C0"/>
                </a:solidFill>
                <a:latin typeface="HGP創英角ﾎﾟｯﾌﾟ体" panose="040B0A00000000000000" pitchFamily="50" charset="-128"/>
                <a:ea typeface="HGP創英角ﾎﾟｯﾌﾟ体" panose="040B0A00000000000000" pitchFamily="50" charset="-128"/>
              </a:rPr>
              <a:t>○予定価格上限拘束の問題</a:t>
            </a:r>
            <a:endParaRPr lang="ja-JP" altLang="en-US" b="1" dirty="0">
              <a:solidFill>
                <a:srgbClr val="0070C0"/>
              </a:solidFill>
              <a:latin typeface="HGP創英角ﾎﾟｯﾌﾟ体" panose="040B0A00000000000000" pitchFamily="50" charset="-128"/>
              <a:ea typeface="HGP創英角ﾎﾟｯﾌﾟ体" panose="040B0A00000000000000" pitchFamily="50" charset="-128"/>
            </a:endParaRPr>
          </a:p>
        </p:txBody>
      </p:sp>
      <p:sp>
        <p:nvSpPr>
          <p:cNvPr id="66568" name="テキスト ボックス 5"/>
          <p:cNvSpPr txBox="1">
            <a:spLocks noChangeArrowheads="1"/>
          </p:cNvSpPr>
          <p:nvPr/>
        </p:nvSpPr>
        <p:spPr bwMode="auto">
          <a:xfrm>
            <a:off x="10392" y="1342564"/>
            <a:ext cx="9144000" cy="433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buClr>
                <a:schemeClr val="accent1"/>
              </a:buClr>
              <a:buFont typeface="Wingdings 2" panose="05020102010507070707" pitchFamily="18" charset="2"/>
              <a:buChar char=""/>
              <a:defRPr kumimoji="1" sz="1900">
                <a:solidFill>
                  <a:srgbClr val="595959"/>
                </a:solidFill>
                <a:latin typeface="Corbel" panose="020B0503020204020204" pitchFamily="34" charset="0"/>
                <a:ea typeface="ＭＳ ゴシック" panose="020B0609070205080204" pitchFamily="49" charset="-128"/>
              </a:defRPr>
            </a:lvl1pPr>
            <a:lvl2pPr marL="742950" indent="-285750">
              <a:lnSpc>
                <a:spcPct val="90000"/>
              </a:lnSpc>
              <a:spcBef>
                <a:spcPts val="250"/>
              </a:spcBef>
              <a:spcAft>
                <a:spcPts val="250"/>
              </a:spcAft>
              <a:buClr>
                <a:schemeClr val="accent1"/>
              </a:buClr>
              <a:buFont typeface="Wingdings 2" panose="05020102010507070707" pitchFamily="18" charset="2"/>
              <a:buChar char=""/>
              <a:defRPr kumimoji="1" sz="1700">
                <a:solidFill>
                  <a:srgbClr val="595959"/>
                </a:solidFill>
                <a:latin typeface="Corbel" panose="020B0503020204020204" pitchFamily="34" charset="0"/>
                <a:ea typeface="ＭＳ ゴシック" panose="020B0609070205080204" pitchFamily="49" charset="-128"/>
              </a:defRPr>
            </a:lvl2pPr>
            <a:lvl3pPr marL="1143000" indent="-228600">
              <a:lnSpc>
                <a:spcPct val="90000"/>
              </a:lnSpc>
              <a:spcBef>
                <a:spcPts val="250"/>
              </a:spcBef>
              <a:spcAft>
                <a:spcPts val="250"/>
              </a:spcAft>
              <a:buClr>
                <a:schemeClr val="accent1"/>
              </a:buClr>
              <a:buFont typeface="Wingdings 2" panose="05020102010507070707" pitchFamily="18" charset="2"/>
              <a:buChar char=""/>
              <a:defRPr kumimoji="1" sz="1500">
                <a:solidFill>
                  <a:srgbClr val="595959"/>
                </a:solidFill>
                <a:latin typeface="Corbel" panose="020B0503020204020204" pitchFamily="34" charset="0"/>
                <a:ea typeface="ＭＳ ゴシック" panose="020B0609070205080204" pitchFamily="49" charset="-128"/>
              </a:defRPr>
            </a:lvl3pPr>
            <a:lvl4pPr marL="16002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4pPr>
            <a:lvl5pPr marL="20574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9pPr>
          </a:lstStyle>
          <a:p>
            <a:pPr eaLnBrk="1" hangingPunct="1">
              <a:lnSpc>
                <a:spcPct val="100000"/>
              </a:lnSpc>
              <a:spcBef>
                <a:spcPct val="0"/>
              </a:spcBef>
              <a:buClrTx/>
              <a:buFontTx/>
              <a:buNone/>
            </a:pPr>
            <a:r>
              <a:rPr lang="ja-JP" altLang="en-US" sz="2215" b="1" dirty="0">
                <a:solidFill>
                  <a:schemeClr val="tx1"/>
                </a:solidFill>
                <a:latin typeface="Arial" panose="020B0604020202020204" pitchFamily="34" charset="0"/>
                <a:ea typeface="ＭＳ Ｐゴシック" panose="020B0600070205080204" pitchFamily="50" charset="-128"/>
              </a:rPr>
              <a:t>　</a:t>
            </a:r>
            <a:r>
              <a:rPr lang="ja-JP" altLang="en-US" sz="2215" b="1" dirty="0">
                <a:solidFill>
                  <a:srgbClr val="0070C0"/>
                </a:solidFill>
                <a:latin typeface="Arial" panose="020B0604020202020204" pitchFamily="34" charset="0"/>
                <a:ea typeface="ＭＳ Ｐゴシック" panose="020B0600070205080204" pitchFamily="50" charset="-128"/>
              </a:rPr>
              <a:t>■　第７条（発注者の責務）第１項第１号</a:t>
            </a:r>
            <a:endParaRPr lang="en-US" altLang="ja-JP" sz="2215" b="1" dirty="0">
              <a:solidFill>
                <a:srgbClr val="0070C0"/>
              </a:solidFill>
              <a:latin typeface="Arial" panose="020B0604020202020204" pitchFamily="34" charset="0"/>
              <a:ea typeface="ＭＳ Ｐゴシック" panose="020B0600070205080204" pitchFamily="50" charset="-128"/>
            </a:endParaRPr>
          </a:p>
        </p:txBody>
      </p:sp>
      <p:sp>
        <p:nvSpPr>
          <p:cNvPr id="23" name="タイトル 1"/>
          <p:cNvSpPr txBox="1">
            <a:spLocks noChangeArrowheads="1"/>
          </p:cNvSpPr>
          <p:nvPr/>
        </p:nvSpPr>
        <p:spPr>
          <a:xfrm>
            <a:off x="23462" y="5234752"/>
            <a:ext cx="5796136" cy="585475"/>
          </a:xfrm>
          <a:prstGeom prst="rect">
            <a:avLst/>
          </a:prstGeom>
        </p:spPr>
        <p:txBody>
          <a:bodyPr vert="horz" anchor="ctr">
            <a:normAutofit fontScale="90000"/>
            <a:scene3d>
              <a:camera prst="orthographicFront"/>
              <a:lightRig rig="soft" dir="t"/>
            </a:scene3d>
            <a:sp3d prstMaterial="softEdge">
              <a:bevelT w="25400" h="25400"/>
            </a:sp3d>
          </a:bodyPr>
          <a:lstStyle>
            <a:lvl1pPr algn="l" rtl="0" eaLnBrk="1" latinLnBrk="0" hangingPunct="1">
              <a:spcBef>
                <a:spcPct val="0"/>
              </a:spcBef>
              <a:buNone/>
              <a:defRPr kumimoji="1"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fontAlgn="auto">
              <a:spcAft>
                <a:spcPts val="0"/>
              </a:spcAft>
              <a:defRPr/>
            </a:pPr>
            <a:r>
              <a:rPr lang="ja-JP" altLang="en-US" sz="2954" dirty="0">
                <a:solidFill>
                  <a:srgbClr val="C00000"/>
                </a:solidFill>
                <a:latin typeface="HGP創英角ﾎﾟｯﾌﾟ体" panose="040B0A00000000000000" pitchFamily="50" charset="-128"/>
                <a:ea typeface="HGP創英角ﾎﾟｯﾌﾟ体" panose="040B0A00000000000000" pitchFamily="50" charset="-128"/>
              </a:rPr>
              <a:t>○交渉方式を含む多様な方式の導入</a:t>
            </a:r>
            <a:endParaRPr lang="ja-JP" altLang="en-US" dirty="0">
              <a:solidFill>
                <a:srgbClr val="C00000"/>
              </a:solidFill>
              <a:latin typeface="HGP創英角ﾎﾟｯﾌﾟ体" panose="040B0A00000000000000" pitchFamily="50" charset="-128"/>
              <a:ea typeface="HGP創英角ﾎﾟｯﾌﾟ体" panose="040B0A00000000000000" pitchFamily="50" charset="-128"/>
            </a:endParaRPr>
          </a:p>
        </p:txBody>
      </p:sp>
      <p:sp>
        <p:nvSpPr>
          <p:cNvPr id="24" name="テキスト ボックス 5"/>
          <p:cNvSpPr txBox="1">
            <a:spLocks noChangeArrowheads="1"/>
          </p:cNvSpPr>
          <p:nvPr/>
        </p:nvSpPr>
        <p:spPr bwMode="auto">
          <a:xfrm>
            <a:off x="23462" y="5805264"/>
            <a:ext cx="9144000" cy="433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buClr>
                <a:schemeClr val="accent1"/>
              </a:buClr>
              <a:buFont typeface="Wingdings 2" panose="05020102010507070707" pitchFamily="18" charset="2"/>
              <a:buChar char=""/>
              <a:defRPr kumimoji="1" sz="1900">
                <a:solidFill>
                  <a:srgbClr val="595959"/>
                </a:solidFill>
                <a:latin typeface="Corbel" panose="020B0503020204020204" pitchFamily="34" charset="0"/>
                <a:ea typeface="ＭＳ ゴシック" panose="020B0609070205080204" pitchFamily="49" charset="-128"/>
              </a:defRPr>
            </a:lvl1pPr>
            <a:lvl2pPr marL="742950" indent="-285750">
              <a:lnSpc>
                <a:spcPct val="90000"/>
              </a:lnSpc>
              <a:spcBef>
                <a:spcPts val="250"/>
              </a:spcBef>
              <a:spcAft>
                <a:spcPts val="250"/>
              </a:spcAft>
              <a:buClr>
                <a:schemeClr val="accent1"/>
              </a:buClr>
              <a:buFont typeface="Wingdings 2" panose="05020102010507070707" pitchFamily="18" charset="2"/>
              <a:buChar char=""/>
              <a:defRPr kumimoji="1" sz="1700">
                <a:solidFill>
                  <a:srgbClr val="595959"/>
                </a:solidFill>
                <a:latin typeface="Corbel" panose="020B0503020204020204" pitchFamily="34" charset="0"/>
                <a:ea typeface="ＭＳ ゴシック" panose="020B0609070205080204" pitchFamily="49" charset="-128"/>
              </a:defRPr>
            </a:lvl2pPr>
            <a:lvl3pPr marL="1143000" indent="-228600">
              <a:lnSpc>
                <a:spcPct val="90000"/>
              </a:lnSpc>
              <a:spcBef>
                <a:spcPts val="250"/>
              </a:spcBef>
              <a:spcAft>
                <a:spcPts val="250"/>
              </a:spcAft>
              <a:buClr>
                <a:schemeClr val="accent1"/>
              </a:buClr>
              <a:buFont typeface="Wingdings 2" panose="05020102010507070707" pitchFamily="18" charset="2"/>
              <a:buChar char=""/>
              <a:defRPr kumimoji="1" sz="1500">
                <a:solidFill>
                  <a:srgbClr val="595959"/>
                </a:solidFill>
                <a:latin typeface="Corbel" panose="020B0503020204020204" pitchFamily="34" charset="0"/>
                <a:ea typeface="ＭＳ ゴシック" panose="020B0609070205080204" pitchFamily="49" charset="-128"/>
              </a:defRPr>
            </a:lvl3pPr>
            <a:lvl4pPr marL="16002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4pPr>
            <a:lvl5pPr marL="20574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9pPr>
          </a:lstStyle>
          <a:p>
            <a:pPr eaLnBrk="1" hangingPunct="1">
              <a:lnSpc>
                <a:spcPct val="100000"/>
              </a:lnSpc>
              <a:spcBef>
                <a:spcPct val="0"/>
              </a:spcBef>
              <a:buClrTx/>
              <a:buFontTx/>
              <a:buNone/>
            </a:pPr>
            <a:r>
              <a:rPr lang="ja-JP" altLang="en-US" sz="2215" b="1" dirty="0">
                <a:solidFill>
                  <a:schemeClr val="tx1"/>
                </a:solidFill>
                <a:latin typeface="Arial" panose="020B0604020202020204" pitchFamily="34" charset="0"/>
                <a:ea typeface="ＭＳ Ｐゴシック" panose="020B0600070205080204" pitchFamily="50" charset="-128"/>
              </a:rPr>
              <a:t>　</a:t>
            </a:r>
            <a:r>
              <a:rPr lang="ja-JP" altLang="en-US" sz="2215" b="1" dirty="0">
                <a:solidFill>
                  <a:srgbClr val="C00000"/>
                </a:solidFill>
                <a:latin typeface="Arial" panose="020B0604020202020204" pitchFamily="34" charset="0"/>
                <a:ea typeface="ＭＳ Ｐゴシック" panose="020B0600070205080204" pitchFamily="50" charset="-128"/>
              </a:rPr>
              <a:t>■　第１８条（技術提案の審査及び価格等の交渉による方式）</a:t>
            </a:r>
            <a:endParaRPr lang="en-US" altLang="ja-JP" sz="2215" b="1" dirty="0">
              <a:solidFill>
                <a:srgbClr val="C00000"/>
              </a:solidFill>
              <a:latin typeface="Arial" panose="020B0604020202020204" pitchFamily="34" charset="0"/>
              <a:ea typeface="ＭＳ Ｐゴシック" panose="020B0600070205080204" pitchFamily="50" charset="-128"/>
            </a:endParaRPr>
          </a:p>
        </p:txBody>
      </p:sp>
      <p:sp>
        <p:nvSpPr>
          <p:cNvPr id="25" name="テキスト ボックス 5"/>
          <p:cNvSpPr txBox="1">
            <a:spLocks noChangeArrowheads="1"/>
          </p:cNvSpPr>
          <p:nvPr/>
        </p:nvSpPr>
        <p:spPr bwMode="auto">
          <a:xfrm>
            <a:off x="0" y="6237312"/>
            <a:ext cx="9144000" cy="433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buClr>
                <a:schemeClr val="accent1"/>
              </a:buClr>
              <a:buFont typeface="Wingdings 2" panose="05020102010507070707" pitchFamily="18" charset="2"/>
              <a:buChar char=""/>
              <a:defRPr kumimoji="1" sz="1900">
                <a:solidFill>
                  <a:srgbClr val="595959"/>
                </a:solidFill>
                <a:latin typeface="Corbel" panose="020B0503020204020204" pitchFamily="34" charset="0"/>
                <a:ea typeface="ＭＳ ゴシック" panose="020B0609070205080204" pitchFamily="49" charset="-128"/>
              </a:defRPr>
            </a:lvl1pPr>
            <a:lvl2pPr marL="742950" indent="-285750">
              <a:lnSpc>
                <a:spcPct val="90000"/>
              </a:lnSpc>
              <a:spcBef>
                <a:spcPts val="250"/>
              </a:spcBef>
              <a:spcAft>
                <a:spcPts val="250"/>
              </a:spcAft>
              <a:buClr>
                <a:schemeClr val="accent1"/>
              </a:buClr>
              <a:buFont typeface="Wingdings 2" panose="05020102010507070707" pitchFamily="18" charset="2"/>
              <a:buChar char=""/>
              <a:defRPr kumimoji="1" sz="1700">
                <a:solidFill>
                  <a:srgbClr val="595959"/>
                </a:solidFill>
                <a:latin typeface="Corbel" panose="020B0503020204020204" pitchFamily="34" charset="0"/>
                <a:ea typeface="ＭＳ ゴシック" panose="020B0609070205080204" pitchFamily="49" charset="-128"/>
              </a:defRPr>
            </a:lvl2pPr>
            <a:lvl3pPr marL="1143000" indent="-228600">
              <a:lnSpc>
                <a:spcPct val="90000"/>
              </a:lnSpc>
              <a:spcBef>
                <a:spcPts val="250"/>
              </a:spcBef>
              <a:spcAft>
                <a:spcPts val="250"/>
              </a:spcAft>
              <a:buClr>
                <a:schemeClr val="accent1"/>
              </a:buClr>
              <a:buFont typeface="Wingdings 2" panose="05020102010507070707" pitchFamily="18" charset="2"/>
              <a:buChar char=""/>
              <a:defRPr kumimoji="1" sz="1500">
                <a:solidFill>
                  <a:srgbClr val="595959"/>
                </a:solidFill>
                <a:latin typeface="Corbel" panose="020B0503020204020204" pitchFamily="34" charset="0"/>
                <a:ea typeface="ＭＳ ゴシック" panose="020B0609070205080204" pitchFamily="49" charset="-128"/>
              </a:defRPr>
            </a:lvl3pPr>
            <a:lvl4pPr marL="16002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4pPr>
            <a:lvl5pPr marL="20574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9pPr>
          </a:lstStyle>
          <a:p>
            <a:pPr eaLnBrk="1" hangingPunct="1">
              <a:lnSpc>
                <a:spcPct val="100000"/>
              </a:lnSpc>
              <a:spcBef>
                <a:spcPct val="0"/>
              </a:spcBef>
              <a:buClrTx/>
              <a:buFontTx/>
              <a:buNone/>
            </a:pPr>
            <a:r>
              <a:rPr lang="ja-JP" altLang="en-US" sz="2215" b="1" dirty="0">
                <a:solidFill>
                  <a:schemeClr val="tx1"/>
                </a:solidFill>
                <a:latin typeface="Arial" panose="020B0604020202020204" pitchFamily="34" charset="0"/>
                <a:ea typeface="ＭＳ Ｐゴシック" panose="020B0600070205080204" pitchFamily="50" charset="-128"/>
              </a:rPr>
              <a:t>　</a:t>
            </a:r>
            <a:r>
              <a:rPr lang="ja-JP" altLang="en-US" sz="2215" b="1" dirty="0">
                <a:solidFill>
                  <a:srgbClr val="C00000"/>
                </a:solidFill>
                <a:latin typeface="Arial" panose="020B0604020202020204" pitchFamily="34" charset="0"/>
                <a:ea typeface="ＭＳ Ｐゴシック" panose="020B0600070205080204" pitchFamily="50" charset="-128"/>
              </a:rPr>
              <a:t>■　第２０条（地域における社会資本の維持管理に資する方式）</a:t>
            </a:r>
            <a:endParaRPr lang="en-US" altLang="ja-JP" sz="2215" b="1" dirty="0">
              <a:solidFill>
                <a:srgbClr val="C00000"/>
              </a:solidFill>
              <a:latin typeface="Arial" panose="020B0604020202020204" pitchFamily="34" charset="0"/>
              <a:ea typeface="ＭＳ Ｐゴシック" panose="020B0600070205080204" pitchFamily="50" charset="-128"/>
            </a:endParaRPr>
          </a:p>
        </p:txBody>
      </p:sp>
      <p:sp>
        <p:nvSpPr>
          <p:cNvPr id="3" name="スライド番号プレースホルダー 2"/>
          <p:cNvSpPr>
            <a:spLocks noGrp="1"/>
          </p:cNvSpPr>
          <p:nvPr>
            <p:ph type="sldNum" sz="quarter" idx="12"/>
          </p:nvPr>
        </p:nvSpPr>
        <p:spPr/>
        <p:txBody>
          <a:bodyPr/>
          <a:lstStyle/>
          <a:p>
            <a:pPr>
              <a:defRPr/>
            </a:pPr>
            <a:fld id="{F17E8D1B-9A71-4202-B3F0-348051FC76EA}" type="slidenum">
              <a:rPr lang="ja-JP" altLang="en-US" smtClean="0"/>
              <a:pPr>
                <a:defRPr/>
              </a:pPr>
              <a:t>23</a:t>
            </a:fld>
            <a:endParaRPr lang="en-US" altLang="ja-JP"/>
          </a:p>
        </p:txBody>
      </p:sp>
      <p:sp>
        <p:nvSpPr>
          <p:cNvPr id="15" name="テキスト ボックス 2"/>
          <p:cNvSpPr txBox="1">
            <a:spLocks noChangeArrowheads="1"/>
          </p:cNvSpPr>
          <p:nvPr/>
        </p:nvSpPr>
        <p:spPr bwMode="auto">
          <a:xfrm>
            <a:off x="39487" y="4693477"/>
            <a:ext cx="8983937" cy="490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200"/>
              </a:spcBef>
              <a:buClr>
                <a:schemeClr val="accent1"/>
              </a:buClr>
              <a:buFont typeface="Wingdings 2" panose="05020102010507070707" pitchFamily="18" charset="2"/>
              <a:buChar char=""/>
              <a:defRPr kumimoji="1" sz="1900">
                <a:solidFill>
                  <a:srgbClr val="595959"/>
                </a:solidFill>
                <a:latin typeface="Corbel" panose="020B0503020204020204" pitchFamily="34" charset="0"/>
                <a:ea typeface="ＭＳ ゴシック" panose="020B0609070205080204" pitchFamily="49" charset="-128"/>
              </a:defRPr>
            </a:lvl1pPr>
            <a:lvl2pPr marL="742950" indent="-285750">
              <a:lnSpc>
                <a:spcPct val="90000"/>
              </a:lnSpc>
              <a:spcBef>
                <a:spcPts val="250"/>
              </a:spcBef>
              <a:spcAft>
                <a:spcPts val="250"/>
              </a:spcAft>
              <a:buClr>
                <a:schemeClr val="accent1"/>
              </a:buClr>
              <a:buFont typeface="Wingdings 2" panose="05020102010507070707" pitchFamily="18" charset="2"/>
              <a:buChar char=""/>
              <a:defRPr kumimoji="1" sz="1700">
                <a:solidFill>
                  <a:srgbClr val="595959"/>
                </a:solidFill>
                <a:latin typeface="Corbel" panose="020B0503020204020204" pitchFamily="34" charset="0"/>
                <a:ea typeface="ＭＳ ゴシック" panose="020B0609070205080204" pitchFamily="49" charset="-128"/>
              </a:defRPr>
            </a:lvl2pPr>
            <a:lvl3pPr marL="1143000" indent="-228600">
              <a:lnSpc>
                <a:spcPct val="90000"/>
              </a:lnSpc>
              <a:spcBef>
                <a:spcPts val="250"/>
              </a:spcBef>
              <a:spcAft>
                <a:spcPts val="250"/>
              </a:spcAft>
              <a:buClr>
                <a:schemeClr val="accent1"/>
              </a:buClr>
              <a:buFont typeface="Wingdings 2" panose="05020102010507070707" pitchFamily="18" charset="2"/>
              <a:buChar char=""/>
              <a:defRPr kumimoji="1" sz="1500">
                <a:solidFill>
                  <a:srgbClr val="595959"/>
                </a:solidFill>
                <a:latin typeface="Corbel" panose="020B0503020204020204" pitchFamily="34" charset="0"/>
                <a:ea typeface="ＭＳ ゴシック" panose="020B0609070205080204" pitchFamily="49" charset="-128"/>
              </a:defRPr>
            </a:lvl3pPr>
            <a:lvl4pPr marL="16002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4pPr>
            <a:lvl5pPr marL="20574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9pPr>
          </a:lstStyle>
          <a:p>
            <a:pPr eaLnBrk="1" hangingPunct="1">
              <a:lnSpc>
                <a:spcPct val="100000"/>
              </a:lnSpc>
              <a:spcBef>
                <a:spcPct val="0"/>
              </a:spcBef>
              <a:buClrTx/>
              <a:buFontTx/>
              <a:buNone/>
            </a:pPr>
            <a:r>
              <a:rPr lang="ja-JP" altLang="en-US" sz="1846" dirty="0">
                <a:solidFill>
                  <a:schemeClr val="tx1"/>
                </a:solidFill>
                <a:latin typeface="Arial" panose="020B0604020202020204" pitchFamily="34" charset="0"/>
                <a:ea typeface="ＭＳ Ｐゴシック" panose="020B0600070205080204" pitchFamily="50" charset="-128"/>
              </a:rPr>
              <a:t>　</a:t>
            </a:r>
            <a:r>
              <a:rPr lang="ja-JP" altLang="en-US" sz="2585" b="1" dirty="0">
                <a:solidFill>
                  <a:schemeClr val="tx1"/>
                </a:solidFill>
                <a:latin typeface="Arial" panose="020B0604020202020204" pitchFamily="34" charset="0"/>
                <a:ea typeface="ＭＳ Ｐゴシック" panose="020B0600070205080204" pitchFamily="50" charset="-128"/>
              </a:rPr>
              <a:t>「・・・、適切に設計図書の変更及び・・・変更を行うこと。」</a:t>
            </a:r>
            <a:endParaRPr lang="en-US" altLang="ja-JP" sz="2215" dirty="0">
              <a:solidFill>
                <a:schemeClr val="tx1"/>
              </a:solidFill>
              <a:latin typeface="Arial" panose="020B0604020202020204" pitchFamily="34" charset="0"/>
              <a:ea typeface="ＭＳ Ｐゴシック" panose="020B0600070205080204" pitchFamily="50" charset="-128"/>
            </a:endParaRPr>
          </a:p>
        </p:txBody>
      </p:sp>
      <p:sp>
        <p:nvSpPr>
          <p:cNvPr id="16" name="テキスト ボックス 5"/>
          <p:cNvSpPr txBox="1">
            <a:spLocks noChangeArrowheads="1"/>
          </p:cNvSpPr>
          <p:nvPr/>
        </p:nvSpPr>
        <p:spPr bwMode="auto">
          <a:xfrm>
            <a:off x="10392" y="4239982"/>
            <a:ext cx="9144000" cy="433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buClr>
                <a:schemeClr val="accent1"/>
              </a:buClr>
              <a:buFont typeface="Wingdings 2" panose="05020102010507070707" pitchFamily="18" charset="2"/>
              <a:buChar char=""/>
              <a:defRPr kumimoji="1" sz="1900">
                <a:solidFill>
                  <a:srgbClr val="595959"/>
                </a:solidFill>
                <a:latin typeface="Corbel" panose="020B0503020204020204" pitchFamily="34" charset="0"/>
                <a:ea typeface="ＭＳ ゴシック" panose="020B0609070205080204" pitchFamily="49" charset="-128"/>
              </a:defRPr>
            </a:lvl1pPr>
            <a:lvl2pPr marL="742950" indent="-285750">
              <a:lnSpc>
                <a:spcPct val="90000"/>
              </a:lnSpc>
              <a:spcBef>
                <a:spcPts val="250"/>
              </a:spcBef>
              <a:spcAft>
                <a:spcPts val="250"/>
              </a:spcAft>
              <a:buClr>
                <a:schemeClr val="accent1"/>
              </a:buClr>
              <a:buFont typeface="Wingdings 2" panose="05020102010507070707" pitchFamily="18" charset="2"/>
              <a:buChar char=""/>
              <a:defRPr kumimoji="1" sz="1700">
                <a:solidFill>
                  <a:srgbClr val="595959"/>
                </a:solidFill>
                <a:latin typeface="Corbel" panose="020B0503020204020204" pitchFamily="34" charset="0"/>
                <a:ea typeface="ＭＳ ゴシック" panose="020B0609070205080204" pitchFamily="49" charset="-128"/>
              </a:defRPr>
            </a:lvl2pPr>
            <a:lvl3pPr marL="1143000" indent="-228600">
              <a:lnSpc>
                <a:spcPct val="90000"/>
              </a:lnSpc>
              <a:spcBef>
                <a:spcPts val="250"/>
              </a:spcBef>
              <a:spcAft>
                <a:spcPts val="250"/>
              </a:spcAft>
              <a:buClr>
                <a:schemeClr val="accent1"/>
              </a:buClr>
              <a:buFont typeface="Wingdings 2" panose="05020102010507070707" pitchFamily="18" charset="2"/>
              <a:buChar char=""/>
              <a:defRPr kumimoji="1" sz="1500">
                <a:solidFill>
                  <a:srgbClr val="595959"/>
                </a:solidFill>
                <a:latin typeface="Corbel" panose="020B0503020204020204" pitchFamily="34" charset="0"/>
                <a:ea typeface="ＭＳ ゴシック" panose="020B0609070205080204" pitchFamily="49" charset="-128"/>
              </a:defRPr>
            </a:lvl3pPr>
            <a:lvl4pPr marL="16002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4pPr>
            <a:lvl5pPr marL="20574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9pPr>
          </a:lstStyle>
          <a:p>
            <a:pPr eaLnBrk="1" hangingPunct="1">
              <a:lnSpc>
                <a:spcPct val="100000"/>
              </a:lnSpc>
              <a:spcBef>
                <a:spcPct val="0"/>
              </a:spcBef>
              <a:buClrTx/>
              <a:buFontTx/>
              <a:buNone/>
            </a:pPr>
            <a:r>
              <a:rPr lang="ja-JP" altLang="en-US" sz="2215" b="1" dirty="0">
                <a:solidFill>
                  <a:schemeClr val="tx1"/>
                </a:solidFill>
                <a:latin typeface="Arial" panose="020B0604020202020204" pitchFamily="34" charset="0"/>
                <a:ea typeface="ＭＳ Ｐゴシック" panose="020B0600070205080204" pitchFamily="50" charset="-128"/>
              </a:rPr>
              <a:t>　</a:t>
            </a:r>
            <a:r>
              <a:rPr lang="ja-JP" altLang="en-US" sz="2215" b="1" dirty="0">
                <a:solidFill>
                  <a:srgbClr val="0070C0"/>
                </a:solidFill>
                <a:latin typeface="Arial" panose="020B0604020202020204" pitchFamily="34" charset="0"/>
                <a:ea typeface="ＭＳ Ｐゴシック" panose="020B0600070205080204" pitchFamily="50" charset="-128"/>
              </a:rPr>
              <a:t>■　第７条（発注者の責務）第１項第</a:t>
            </a:r>
            <a:r>
              <a:rPr lang="en-US" altLang="ja-JP" sz="2215" b="1" dirty="0">
                <a:solidFill>
                  <a:srgbClr val="0070C0"/>
                </a:solidFill>
                <a:latin typeface="Arial" panose="020B0604020202020204" pitchFamily="34" charset="0"/>
                <a:ea typeface="ＭＳ Ｐゴシック" panose="020B0600070205080204" pitchFamily="50" charset="-128"/>
              </a:rPr>
              <a:t>5</a:t>
            </a:r>
            <a:r>
              <a:rPr lang="ja-JP" altLang="en-US" sz="2215" b="1" dirty="0">
                <a:solidFill>
                  <a:srgbClr val="0070C0"/>
                </a:solidFill>
                <a:latin typeface="Arial" panose="020B0604020202020204" pitchFamily="34" charset="0"/>
                <a:ea typeface="ＭＳ Ｐゴシック" panose="020B0600070205080204" pitchFamily="50" charset="-128"/>
              </a:rPr>
              <a:t>号</a:t>
            </a:r>
            <a:endParaRPr lang="en-US" altLang="ja-JP" sz="2215" b="1" dirty="0">
              <a:solidFill>
                <a:srgbClr val="0070C0"/>
              </a:solidFill>
              <a:latin typeface="Arial" panose="020B0604020202020204" pitchFamily="34" charset="0"/>
              <a:ea typeface="ＭＳ Ｐゴシック" panose="020B0600070205080204" pitchFamily="50" charset="-128"/>
            </a:endParaRPr>
          </a:p>
        </p:txBody>
      </p:sp>
      <p:sp>
        <p:nvSpPr>
          <p:cNvPr id="20" name="テキスト ボックス 2"/>
          <p:cNvSpPr txBox="1">
            <a:spLocks noChangeArrowheads="1"/>
          </p:cNvSpPr>
          <p:nvPr/>
        </p:nvSpPr>
        <p:spPr bwMode="auto">
          <a:xfrm>
            <a:off x="29095" y="3674212"/>
            <a:ext cx="8983937" cy="490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200"/>
              </a:spcBef>
              <a:buClr>
                <a:schemeClr val="accent1"/>
              </a:buClr>
              <a:buFont typeface="Wingdings 2" panose="05020102010507070707" pitchFamily="18" charset="2"/>
              <a:buChar char=""/>
              <a:defRPr kumimoji="1" sz="1900">
                <a:solidFill>
                  <a:srgbClr val="595959"/>
                </a:solidFill>
                <a:latin typeface="Corbel" panose="020B0503020204020204" pitchFamily="34" charset="0"/>
                <a:ea typeface="ＭＳ ゴシック" panose="020B0609070205080204" pitchFamily="49" charset="-128"/>
              </a:defRPr>
            </a:lvl1pPr>
            <a:lvl2pPr marL="742950" indent="-285750">
              <a:lnSpc>
                <a:spcPct val="90000"/>
              </a:lnSpc>
              <a:spcBef>
                <a:spcPts val="250"/>
              </a:spcBef>
              <a:spcAft>
                <a:spcPts val="250"/>
              </a:spcAft>
              <a:buClr>
                <a:schemeClr val="accent1"/>
              </a:buClr>
              <a:buFont typeface="Wingdings 2" panose="05020102010507070707" pitchFamily="18" charset="2"/>
              <a:buChar char=""/>
              <a:defRPr kumimoji="1" sz="1700">
                <a:solidFill>
                  <a:srgbClr val="595959"/>
                </a:solidFill>
                <a:latin typeface="Corbel" panose="020B0503020204020204" pitchFamily="34" charset="0"/>
                <a:ea typeface="ＭＳ ゴシック" panose="020B0609070205080204" pitchFamily="49" charset="-128"/>
              </a:defRPr>
            </a:lvl2pPr>
            <a:lvl3pPr marL="1143000" indent="-228600">
              <a:lnSpc>
                <a:spcPct val="90000"/>
              </a:lnSpc>
              <a:spcBef>
                <a:spcPts val="250"/>
              </a:spcBef>
              <a:spcAft>
                <a:spcPts val="250"/>
              </a:spcAft>
              <a:buClr>
                <a:schemeClr val="accent1"/>
              </a:buClr>
              <a:buFont typeface="Wingdings 2" panose="05020102010507070707" pitchFamily="18" charset="2"/>
              <a:buChar char=""/>
              <a:defRPr kumimoji="1" sz="1500">
                <a:solidFill>
                  <a:srgbClr val="595959"/>
                </a:solidFill>
                <a:latin typeface="Corbel" panose="020B0503020204020204" pitchFamily="34" charset="0"/>
                <a:ea typeface="ＭＳ ゴシック" panose="020B0609070205080204" pitchFamily="49" charset="-128"/>
              </a:defRPr>
            </a:lvl3pPr>
            <a:lvl4pPr marL="16002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4pPr>
            <a:lvl5pPr marL="20574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9pPr>
          </a:lstStyle>
          <a:p>
            <a:pPr eaLnBrk="1" hangingPunct="1">
              <a:lnSpc>
                <a:spcPct val="100000"/>
              </a:lnSpc>
              <a:spcBef>
                <a:spcPct val="0"/>
              </a:spcBef>
              <a:buClrTx/>
              <a:buFontTx/>
              <a:buNone/>
            </a:pPr>
            <a:r>
              <a:rPr lang="ja-JP" altLang="en-US" sz="1846" dirty="0">
                <a:solidFill>
                  <a:schemeClr val="tx1"/>
                </a:solidFill>
                <a:latin typeface="Arial" panose="020B0604020202020204" pitchFamily="34" charset="0"/>
                <a:ea typeface="ＭＳ Ｐゴシック" panose="020B0600070205080204" pitchFamily="50" charset="-128"/>
              </a:rPr>
              <a:t>　</a:t>
            </a:r>
            <a:r>
              <a:rPr lang="ja-JP" altLang="en-US" sz="2585" b="1" dirty="0">
                <a:solidFill>
                  <a:schemeClr val="tx1"/>
                </a:solidFill>
                <a:latin typeface="Arial" panose="020B0604020202020204" pitchFamily="34" charset="0"/>
                <a:ea typeface="ＭＳ Ｐゴシック" panose="020B0600070205080204" pitchFamily="50" charset="-128"/>
              </a:rPr>
              <a:t>「・・・適正な施工が通常見込まれない契約の締結を防止・・・」</a:t>
            </a:r>
            <a:endParaRPr lang="en-US" altLang="ja-JP" sz="2215" dirty="0">
              <a:solidFill>
                <a:schemeClr val="tx1"/>
              </a:solidFill>
              <a:latin typeface="Arial" panose="020B0604020202020204" pitchFamily="34" charset="0"/>
              <a:ea typeface="ＭＳ Ｐゴシック" panose="020B0600070205080204" pitchFamily="50" charset="-128"/>
            </a:endParaRPr>
          </a:p>
        </p:txBody>
      </p:sp>
      <p:sp>
        <p:nvSpPr>
          <p:cNvPr id="21" name="テキスト ボックス 5"/>
          <p:cNvSpPr txBox="1">
            <a:spLocks noChangeArrowheads="1"/>
          </p:cNvSpPr>
          <p:nvPr/>
        </p:nvSpPr>
        <p:spPr bwMode="auto">
          <a:xfrm>
            <a:off x="0" y="3220717"/>
            <a:ext cx="9144000" cy="433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buClr>
                <a:schemeClr val="accent1"/>
              </a:buClr>
              <a:buFont typeface="Wingdings 2" panose="05020102010507070707" pitchFamily="18" charset="2"/>
              <a:buChar char=""/>
              <a:defRPr kumimoji="1" sz="1900">
                <a:solidFill>
                  <a:srgbClr val="595959"/>
                </a:solidFill>
                <a:latin typeface="Corbel" panose="020B0503020204020204" pitchFamily="34" charset="0"/>
                <a:ea typeface="ＭＳ ゴシック" panose="020B0609070205080204" pitchFamily="49" charset="-128"/>
              </a:defRPr>
            </a:lvl1pPr>
            <a:lvl2pPr marL="742950" indent="-285750">
              <a:lnSpc>
                <a:spcPct val="90000"/>
              </a:lnSpc>
              <a:spcBef>
                <a:spcPts val="250"/>
              </a:spcBef>
              <a:spcAft>
                <a:spcPts val="250"/>
              </a:spcAft>
              <a:buClr>
                <a:schemeClr val="accent1"/>
              </a:buClr>
              <a:buFont typeface="Wingdings 2" panose="05020102010507070707" pitchFamily="18" charset="2"/>
              <a:buChar char=""/>
              <a:defRPr kumimoji="1" sz="1700">
                <a:solidFill>
                  <a:srgbClr val="595959"/>
                </a:solidFill>
                <a:latin typeface="Corbel" panose="020B0503020204020204" pitchFamily="34" charset="0"/>
                <a:ea typeface="ＭＳ ゴシック" panose="020B0609070205080204" pitchFamily="49" charset="-128"/>
              </a:defRPr>
            </a:lvl2pPr>
            <a:lvl3pPr marL="1143000" indent="-228600">
              <a:lnSpc>
                <a:spcPct val="90000"/>
              </a:lnSpc>
              <a:spcBef>
                <a:spcPts val="250"/>
              </a:spcBef>
              <a:spcAft>
                <a:spcPts val="250"/>
              </a:spcAft>
              <a:buClr>
                <a:schemeClr val="accent1"/>
              </a:buClr>
              <a:buFont typeface="Wingdings 2" panose="05020102010507070707" pitchFamily="18" charset="2"/>
              <a:buChar char=""/>
              <a:defRPr kumimoji="1" sz="1500">
                <a:solidFill>
                  <a:srgbClr val="595959"/>
                </a:solidFill>
                <a:latin typeface="Corbel" panose="020B0503020204020204" pitchFamily="34" charset="0"/>
                <a:ea typeface="ＭＳ ゴシック" panose="020B0609070205080204" pitchFamily="49" charset="-128"/>
              </a:defRPr>
            </a:lvl3pPr>
            <a:lvl4pPr marL="16002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4pPr>
            <a:lvl5pPr marL="20574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9pPr>
          </a:lstStyle>
          <a:p>
            <a:pPr eaLnBrk="1" hangingPunct="1">
              <a:lnSpc>
                <a:spcPct val="100000"/>
              </a:lnSpc>
              <a:spcBef>
                <a:spcPct val="0"/>
              </a:spcBef>
              <a:buClrTx/>
              <a:buFontTx/>
              <a:buNone/>
            </a:pPr>
            <a:r>
              <a:rPr lang="ja-JP" altLang="en-US" sz="2215" b="1" dirty="0">
                <a:solidFill>
                  <a:schemeClr val="tx1"/>
                </a:solidFill>
                <a:latin typeface="Arial" panose="020B0604020202020204" pitchFamily="34" charset="0"/>
                <a:ea typeface="ＭＳ Ｐゴシック" panose="020B0600070205080204" pitchFamily="50" charset="-128"/>
              </a:rPr>
              <a:t>　</a:t>
            </a:r>
            <a:r>
              <a:rPr lang="ja-JP" altLang="en-US" sz="2215" b="1" dirty="0">
                <a:solidFill>
                  <a:srgbClr val="0070C0"/>
                </a:solidFill>
                <a:latin typeface="Arial" panose="020B0604020202020204" pitchFamily="34" charset="0"/>
                <a:ea typeface="ＭＳ Ｐゴシック" panose="020B0600070205080204" pitchFamily="50" charset="-128"/>
              </a:rPr>
              <a:t>■　第７条（発注者の責務）第１項第</a:t>
            </a:r>
            <a:r>
              <a:rPr lang="en-US" altLang="ja-JP" sz="2215" b="1" dirty="0">
                <a:solidFill>
                  <a:srgbClr val="0070C0"/>
                </a:solidFill>
                <a:latin typeface="Arial" panose="020B0604020202020204" pitchFamily="34" charset="0"/>
                <a:ea typeface="ＭＳ Ｐゴシック" panose="020B0600070205080204" pitchFamily="50" charset="-128"/>
              </a:rPr>
              <a:t>3</a:t>
            </a:r>
            <a:r>
              <a:rPr lang="ja-JP" altLang="en-US" sz="2215" b="1" dirty="0">
                <a:solidFill>
                  <a:srgbClr val="0070C0"/>
                </a:solidFill>
                <a:latin typeface="Arial" panose="020B0604020202020204" pitchFamily="34" charset="0"/>
                <a:ea typeface="ＭＳ Ｐゴシック" panose="020B0600070205080204" pitchFamily="50" charset="-128"/>
              </a:rPr>
              <a:t>号</a:t>
            </a:r>
            <a:endParaRPr lang="en-US" altLang="ja-JP" sz="2215" b="1" dirty="0">
              <a:solidFill>
                <a:srgbClr val="0070C0"/>
              </a:solidFill>
              <a:latin typeface="Arial" panose="020B0604020202020204" pitchFamily="34" charset="0"/>
              <a:ea typeface="ＭＳ Ｐゴシック" panose="020B0600070205080204" pitchFamily="50" charset="-128"/>
            </a:endParaRPr>
          </a:p>
        </p:txBody>
      </p:sp>
      <p:sp>
        <p:nvSpPr>
          <p:cNvPr id="29" name="四角形吹き出し 28"/>
          <p:cNvSpPr/>
          <p:nvPr/>
        </p:nvSpPr>
        <p:spPr>
          <a:xfrm>
            <a:off x="4878368" y="2764411"/>
            <a:ext cx="4248472" cy="581409"/>
          </a:xfrm>
          <a:prstGeom prst="wedgeRectCallout">
            <a:avLst>
              <a:gd name="adj1" fmla="val -138744"/>
              <a:gd name="adj2" fmla="val -165384"/>
            </a:avLst>
          </a:prstGeom>
          <a:solidFill>
            <a:schemeClr val="accent1">
              <a:lumMod val="20000"/>
              <a:lumOff val="80000"/>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rgbClr val="002060"/>
                </a:solidFill>
              </a:rPr>
              <a:t>経済社会情勢の変化を勘案し、</a:t>
            </a:r>
          </a:p>
        </p:txBody>
      </p:sp>
      <p:sp>
        <p:nvSpPr>
          <p:cNvPr id="30" name="四角形吹き出し 29"/>
          <p:cNvSpPr/>
          <p:nvPr/>
        </p:nvSpPr>
        <p:spPr>
          <a:xfrm>
            <a:off x="4840112" y="847963"/>
            <a:ext cx="2871858" cy="693120"/>
          </a:xfrm>
          <a:prstGeom prst="wedgeRectCallout">
            <a:avLst>
              <a:gd name="adj1" fmla="val -190764"/>
              <a:gd name="adj2" fmla="val 114356"/>
            </a:avLst>
          </a:prstGeom>
          <a:solidFill>
            <a:srgbClr val="FFC000">
              <a:alpha val="9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rgbClr val="002060"/>
                </a:solidFill>
              </a:rPr>
              <a:t>適正な利潤を確保</a:t>
            </a:r>
            <a:endParaRPr kumimoji="1" lang="en-US" altLang="ja-JP" sz="2400" dirty="0">
              <a:solidFill>
                <a:srgbClr val="002060"/>
              </a:solidFill>
            </a:endParaRPr>
          </a:p>
          <a:p>
            <a:r>
              <a:rPr kumimoji="1" lang="ja-JP" altLang="en-US" sz="2400" dirty="0">
                <a:solidFill>
                  <a:srgbClr val="002060"/>
                </a:solidFill>
              </a:rPr>
              <a:t>することができるよう</a:t>
            </a:r>
          </a:p>
        </p:txBody>
      </p:sp>
      <p:sp>
        <p:nvSpPr>
          <p:cNvPr id="18" name="タイトル 1"/>
          <p:cNvSpPr txBox="1">
            <a:spLocks noChangeArrowheads="1"/>
          </p:cNvSpPr>
          <p:nvPr/>
        </p:nvSpPr>
        <p:spPr>
          <a:xfrm>
            <a:off x="251520" y="0"/>
            <a:ext cx="4896544" cy="792088"/>
          </a:xfrm>
          <a:prstGeom prst="rect">
            <a:avLst/>
          </a:prstGeom>
        </p:spPr>
        <p:txBody>
          <a:bodyPr vert="horz" anchor="ctr">
            <a:normAutofit/>
            <a:scene3d>
              <a:camera prst="orthographicFront"/>
              <a:lightRig rig="soft" dir="t"/>
            </a:scene3d>
            <a:sp3d prstMaterial="softEdge">
              <a:bevelT w="25400" h="25400"/>
            </a:sp3d>
          </a:bodyPr>
          <a:lstStyle/>
          <a:p>
            <a:pPr lvl="0" eaLnBrk="1" fontAlgn="auto" hangingPunct="1">
              <a:spcAft>
                <a:spcPts val="0"/>
              </a:spcAft>
            </a:pPr>
            <a:r>
              <a:rPr lang="zh-TW" altLang="en-US" sz="3600" b="1" dirty="0">
                <a:solidFill>
                  <a:srgbClr val="4A7667"/>
                </a:solidFill>
                <a:effectLst>
                  <a:outerShdw blurRad="31750" dist="25400" dir="5400000" algn="tl" rotWithShape="0">
                    <a:srgbClr val="000000">
                      <a:alpha val="25000"/>
                    </a:srgbClr>
                  </a:outerShdw>
                </a:effectLst>
                <a:latin typeface="ＤＨＰ特太ゴシック体" pitchFamily="50" charset="-128"/>
                <a:ea typeface="ＤＨＰ特太ゴシック体" pitchFamily="50" charset="-128"/>
                <a:cs typeface="+mj-cs"/>
              </a:rPr>
              <a:t>平成</a:t>
            </a:r>
            <a:r>
              <a:rPr lang="en-US" altLang="zh-TW" sz="3600" b="1" dirty="0">
                <a:solidFill>
                  <a:srgbClr val="4A7667"/>
                </a:solidFill>
                <a:effectLst>
                  <a:outerShdw blurRad="31750" dist="25400" dir="5400000" algn="tl" rotWithShape="0">
                    <a:srgbClr val="000000">
                      <a:alpha val="25000"/>
                    </a:srgbClr>
                  </a:outerShdw>
                </a:effectLst>
                <a:latin typeface="ＤＨＰ特太ゴシック体" pitchFamily="50" charset="-128"/>
                <a:ea typeface="ＤＨＰ特太ゴシック体" pitchFamily="50" charset="-128"/>
                <a:cs typeface="+mj-cs"/>
              </a:rPr>
              <a:t>26</a:t>
            </a:r>
            <a:r>
              <a:rPr lang="zh-TW" altLang="en-US" sz="3600" b="1" dirty="0">
                <a:solidFill>
                  <a:srgbClr val="4A7667"/>
                </a:solidFill>
                <a:effectLst>
                  <a:outerShdw blurRad="31750" dist="25400" dir="5400000" algn="tl" rotWithShape="0">
                    <a:srgbClr val="000000">
                      <a:alpha val="25000"/>
                    </a:srgbClr>
                  </a:outerShdw>
                </a:effectLst>
                <a:latin typeface="ＤＨＰ特太ゴシック体" pitchFamily="50" charset="-128"/>
                <a:ea typeface="ＤＨＰ特太ゴシック体" pitchFamily="50" charset="-128"/>
                <a:cs typeface="+mj-cs"/>
              </a:rPr>
              <a:t>年品確法改正</a:t>
            </a:r>
          </a:p>
        </p:txBody>
      </p:sp>
    </p:spTree>
    <p:extLst>
      <p:ext uri="{BB962C8B-B14F-4D97-AF65-F5344CB8AC3E}">
        <p14:creationId xmlns:p14="http://schemas.microsoft.com/office/powerpoint/2010/main" val="183920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p:bldP spid="29" grpId="0" animBg="1"/>
      <p:bldP spid="3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タイトル 1"/>
          <p:cNvSpPr>
            <a:spLocks noGrp="1" noChangeArrowheads="1"/>
          </p:cNvSpPr>
          <p:nvPr>
            <p:ph type="title" idx="4294967295"/>
          </p:nvPr>
        </p:nvSpPr>
        <p:spPr>
          <a:xfrm>
            <a:off x="251520" y="919159"/>
            <a:ext cx="3096344" cy="463062"/>
          </a:xfrm>
        </p:spPr>
        <p:txBody>
          <a:bodyPr>
            <a:noAutofit/>
          </a:bodyPr>
          <a:lstStyle/>
          <a:p>
            <a:pPr>
              <a:defRPr/>
            </a:pPr>
            <a:r>
              <a:rPr lang="ja-JP" altLang="en-US" sz="3200" dirty="0">
                <a:solidFill>
                  <a:srgbClr val="C00000"/>
                </a:solidFill>
                <a:latin typeface="HGP創英角ﾎﾟｯﾌﾟ体" panose="040B0A00000000000000" pitchFamily="50" charset="-128"/>
                <a:ea typeface="HGP創英角ﾎﾟｯﾌﾟ体" panose="040B0A00000000000000" pitchFamily="50" charset="-128"/>
              </a:rPr>
              <a:t>○頻発する災害</a:t>
            </a:r>
            <a:endParaRPr lang="ja-JP" altLang="en-US" sz="3200" b="1" dirty="0">
              <a:solidFill>
                <a:srgbClr val="C00000"/>
              </a:solidFill>
              <a:latin typeface="HGP創英角ﾎﾟｯﾌﾟ体" panose="040B0A00000000000000" pitchFamily="50" charset="-128"/>
              <a:ea typeface="HGP創英角ﾎﾟｯﾌﾟ体" panose="040B0A00000000000000" pitchFamily="50" charset="-128"/>
            </a:endParaRPr>
          </a:p>
        </p:txBody>
      </p:sp>
      <p:sp>
        <p:nvSpPr>
          <p:cNvPr id="3" name="スライド番号プレースホルダー 2"/>
          <p:cNvSpPr>
            <a:spLocks noGrp="1"/>
          </p:cNvSpPr>
          <p:nvPr>
            <p:ph type="sldNum" sz="quarter" idx="12"/>
          </p:nvPr>
        </p:nvSpPr>
        <p:spPr/>
        <p:txBody>
          <a:bodyPr/>
          <a:lstStyle/>
          <a:p>
            <a:pPr>
              <a:defRPr/>
            </a:pPr>
            <a:fld id="{F17E8D1B-9A71-4202-B3F0-348051FC76EA}" type="slidenum">
              <a:rPr lang="ja-JP" altLang="en-US" smtClean="0"/>
              <a:pPr>
                <a:defRPr/>
              </a:pPr>
              <a:t>24</a:t>
            </a:fld>
            <a:endParaRPr lang="en-US" altLang="ja-JP"/>
          </a:p>
        </p:txBody>
      </p:sp>
      <p:sp>
        <p:nvSpPr>
          <p:cNvPr id="18" name="タイトル 1"/>
          <p:cNvSpPr txBox="1">
            <a:spLocks noChangeArrowheads="1"/>
          </p:cNvSpPr>
          <p:nvPr/>
        </p:nvSpPr>
        <p:spPr>
          <a:xfrm>
            <a:off x="263089" y="2031954"/>
            <a:ext cx="5184531" cy="463062"/>
          </a:xfrm>
          <a:prstGeom prst="rect">
            <a:avLst/>
          </a:prstGeom>
        </p:spPr>
        <p:txBody>
          <a:bodyPr vert="horz" anchor="ctr">
            <a:noAutofit/>
            <a:scene3d>
              <a:camera prst="orthographicFront"/>
              <a:lightRig rig="soft" dir="t"/>
            </a:scene3d>
            <a:sp3d prstMaterial="softEdge">
              <a:bevelT w="25400" h="25400"/>
            </a:sp3d>
          </a:bodyPr>
          <a:lstStyle>
            <a:lvl1pPr algn="l" rtl="0" eaLnBrk="1" latinLnBrk="0" hangingPunct="1">
              <a:spcBef>
                <a:spcPct val="0"/>
              </a:spcBef>
              <a:buNone/>
              <a:defRPr kumimoji="1"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fontAlgn="auto">
              <a:spcAft>
                <a:spcPts val="0"/>
              </a:spcAft>
              <a:defRPr/>
            </a:pPr>
            <a:r>
              <a:rPr lang="ja-JP" altLang="en-US" sz="3200" dirty="0">
                <a:solidFill>
                  <a:srgbClr val="C00000"/>
                </a:solidFill>
                <a:latin typeface="HGP創英角ﾎﾟｯﾌﾟ体" panose="040B0A00000000000000" pitchFamily="50" charset="-128"/>
                <a:ea typeface="HGP創英角ﾎﾟｯﾌﾟ体" panose="040B0A00000000000000" pitchFamily="50" charset="-128"/>
              </a:rPr>
              <a:t>○働き方改革</a:t>
            </a:r>
          </a:p>
        </p:txBody>
      </p:sp>
      <p:sp>
        <p:nvSpPr>
          <p:cNvPr id="19" name="タイトル 1"/>
          <p:cNvSpPr txBox="1">
            <a:spLocks noChangeArrowheads="1"/>
          </p:cNvSpPr>
          <p:nvPr/>
        </p:nvSpPr>
        <p:spPr>
          <a:xfrm>
            <a:off x="251520" y="3112792"/>
            <a:ext cx="5184531" cy="463062"/>
          </a:xfrm>
          <a:prstGeom prst="rect">
            <a:avLst/>
          </a:prstGeom>
        </p:spPr>
        <p:txBody>
          <a:bodyPr vert="horz" anchor="ctr">
            <a:noAutofit/>
            <a:scene3d>
              <a:camera prst="orthographicFront"/>
              <a:lightRig rig="soft" dir="t"/>
            </a:scene3d>
            <a:sp3d prstMaterial="softEdge">
              <a:bevelT w="25400" h="25400"/>
            </a:sp3d>
          </a:bodyPr>
          <a:lstStyle>
            <a:lvl1pPr algn="l" rtl="0" eaLnBrk="1" latinLnBrk="0" hangingPunct="1">
              <a:spcBef>
                <a:spcPct val="0"/>
              </a:spcBef>
              <a:buNone/>
              <a:defRPr kumimoji="1"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fontAlgn="auto">
              <a:spcAft>
                <a:spcPts val="0"/>
              </a:spcAft>
              <a:defRPr/>
            </a:pPr>
            <a:r>
              <a:rPr lang="ja-JP" altLang="en-US" sz="3200" dirty="0">
                <a:solidFill>
                  <a:srgbClr val="C00000"/>
                </a:solidFill>
                <a:latin typeface="HGP創英角ﾎﾟｯﾌﾟ体" panose="040B0A00000000000000" pitchFamily="50" charset="-128"/>
                <a:ea typeface="HGP創英角ﾎﾟｯﾌﾟ体" panose="040B0A00000000000000" pitchFamily="50" charset="-128"/>
              </a:rPr>
              <a:t>○生産性向上</a:t>
            </a:r>
          </a:p>
        </p:txBody>
      </p:sp>
      <p:sp>
        <p:nvSpPr>
          <p:cNvPr id="22" name="タイトル 1"/>
          <p:cNvSpPr txBox="1">
            <a:spLocks noChangeArrowheads="1"/>
          </p:cNvSpPr>
          <p:nvPr/>
        </p:nvSpPr>
        <p:spPr>
          <a:xfrm>
            <a:off x="263089" y="4181335"/>
            <a:ext cx="5184531" cy="463062"/>
          </a:xfrm>
          <a:prstGeom prst="rect">
            <a:avLst/>
          </a:prstGeom>
        </p:spPr>
        <p:txBody>
          <a:bodyPr vert="horz" anchor="ctr">
            <a:noAutofit/>
            <a:scene3d>
              <a:camera prst="orthographicFront"/>
              <a:lightRig rig="soft" dir="t"/>
            </a:scene3d>
            <a:sp3d prstMaterial="softEdge">
              <a:bevelT w="25400" h="25400"/>
            </a:sp3d>
          </a:bodyPr>
          <a:lstStyle>
            <a:lvl1pPr algn="l" rtl="0" eaLnBrk="1" latinLnBrk="0" hangingPunct="1">
              <a:spcBef>
                <a:spcPct val="0"/>
              </a:spcBef>
              <a:buNone/>
              <a:defRPr kumimoji="1"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fontAlgn="auto">
              <a:spcAft>
                <a:spcPts val="0"/>
              </a:spcAft>
              <a:defRPr/>
            </a:pPr>
            <a:r>
              <a:rPr lang="ja-JP" altLang="en-US" sz="3200" dirty="0">
                <a:solidFill>
                  <a:srgbClr val="C00000"/>
                </a:solidFill>
                <a:latin typeface="HGP創英角ﾎﾟｯﾌﾟ体" panose="040B0A00000000000000" pitchFamily="50" charset="-128"/>
                <a:ea typeface="HGP創英角ﾎﾟｯﾌﾟ体" panose="040B0A00000000000000" pitchFamily="50" charset="-128"/>
              </a:rPr>
              <a:t>○調査・設計の重要性</a:t>
            </a:r>
          </a:p>
        </p:txBody>
      </p:sp>
      <p:sp>
        <p:nvSpPr>
          <p:cNvPr id="27" name="AutoShape 6"/>
          <p:cNvSpPr>
            <a:spLocks noChangeArrowheads="1"/>
          </p:cNvSpPr>
          <p:nvPr/>
        </p:nvSpPr>
        <p:spPr bwMode="auto">
          <a:xfrm>
            <a:off x="1799692" y="1427004"/>
            <a:ext cx="6660740" cy="512637"/>
          </a:xfrm>
          <a:prstGeom prst="roundRect">
            <a:avLst>
              <a:gd name="adj" fmla="val 16667"/>
            </a:avLst>
          </a:prstGeom>
          <a:solidFill>
            <a:srgbClr val="CCFFFF"/>
          </a:solidFill>
          <a:ln w="9525">
            <a:solidFill>
              <a:schemeClr val="tx1"/>
            </a:solidFill>
            <a:round/>
            <a:headEnd/>
            <a:tailEnd/>
          </a:ln>
        </p:spPr>
        <p:txBody>
          <a:bodyPr wrap="none" anchor="ct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algn="ctr" eaLnBrk="1" hangingPunct="1">
              <a:lnSpc>
                <a:spcPct val="100000"/>
              </a:lnSpc>
              <a:spcBef>
                <a:spcPct val="0"/>
              </a:spcBef>
              <a:buClrTx/>
              <a:buFontTx/>
              <a:buNone/>
            </a:pPr>
            <a:r>
              <a:rPr kumimoji="0" lang="ja-JP" altLang="en-US" sz="2800" b="1" dirty="0">
                <a:solidFill>
                  <a:schemeClr val="tx1"/>
                </a:solidFill>
                <a:latin typeface="Arial" pitchFamily="34" charset="0"/>
                <a:ea typeface="HGｺﾞｼｯｸE" pitchFamily="49" charset="-128"/>
              </a:rPr>
              <a:t>災害時の緊急対応</a:t>
            </a:r>
          </a:p>
        </p:txBody>
      </p:sp>
      <p:sp>
        <p:nvSpPr>
          <p:cNvPr id="28" name="AutoShape 6"/>
          <p:cNvSpPr>
            <a:spLocks noChangeArrowheads="1"/>
          </p:cNvSpPr>
          <p:nvPr/>
        </p:nvSpPr>
        <p:spPr bwMode="auto">
          <a:xfrm>
            <a:off x="1799692" y="2524640"/>
            <a:ext cx="6660740" cy="512637"/>
          </a:xfrm>
          <a:prstGeom prst="roundRect">
            <a:avLst>
              <a:gd name="adj" fmla="val 16667"/>
            </a:avLst>
          </a:prstGeom>
          <a:solidFill>
            <a:srgbClr val="CCFFFF"/>
          </a:solidFill>
          <a:ln w="9525">
            <a:solidFill>
              <a:schemeClr val="tx1"/>
            </a:solidFill>
            <a:round/>
            <a:headEnd/>
            <a:tailEnd/>
          </a:ln>
        </p:spPr>
        <p:txBody>
          <a:bodyPr wrap="none" anchor="ct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algn="ctr" eaLnBrk="1" hangingPunct="1">
              <a:lnSpc>
                <a:spcPct val="100000"/>
              </a:lnSpc>
              <a:spcBef>
                <a:spcPct val="0"/>
              </a:spcBef>
              <a:buClrTx/>
              <a:buFontTx/>
              <a:buNone/>
            </a:pPr>
            <a:r>
              <a:rPr kumimoji="0" lang="ja-JP" altLang="en-US" sz="2800" b="1" dirty="0">
                <a:solidFill>
                  <a:schemeClr val="tx1"/>
                </a:solidFill>
                <a:latin typeface="Arial" pitchFamily="34" charset="0"/>
                <a:ea typeface="HGｺﾞｼｯｸE" pitchFamily="49" charset="-128"/>
              </a:rPr>
              <a:t>適正な工期の設定、施工時期の平準化等</a:t>
            </a:r>
          </a:p>
        </p:txBody>
      </p:sp>
      <p:sp>
        <p:nvSpPr>
          <p:cNvPr id="32" name="AutoShape 6"/>
          <p:cNvSpPr>
            <a:spLocks noChangeArrowheads="1"/>
          </p:cNvSpPr>
          <p:nvPr/>
        </p:nvSpPr>
        <p:spPr bwMode="auto">
          <a:xfrm>
            <a:off x="1799692" y="3622276"/>
            <a:ext cx="6660740" cy="512637"/>
          </a:xfrm>
          <a:prstGeom prst="roundRect">
            <a:avLst>
              <a:gd name="adj" fmla="val 16667"/>
            </a:avLst>
          </a:prstGeom>
          <a:solidFill>
            <a:srgbClr val="CCFFFF"/>
          </a:solidFill>
          <a:ln w="9525">
            <a:solidFill>
              <a:schemeClr val="tx1"/>
            </a:solidFill>
            <a:round/>
            <a:headEnd/>
            <a:tailEnd/>
          </a:ln>
        </p:spPr>
        <p:txBody>
          <a:bodyPr wrap="none" anchor="ct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algn="ctr" eaLnBrk="1" hangingPunct="1">
              <a:lnSpc>
                <a:spcPct val="100000"/>
              </a:lnSpc>
              <a:spcBef>
                <a:spcPct val="0"/>
              </a:spcBef>
              <a:buClrTx/>
              <a:buFontTx/>
              <a:buNone/>
            </a:pPr>
            <a:r>
              <a:rPr kumimoji="0" lang="en-US" altLang="ja-JP" sz="2800" b="1" dirty="0">
                <a:solidFill>
                  <a:schemeClr val="tx1"/>
                </a:solidFill>
                <a:latin typeface="Arial" pitchFamily="34" charset="0"/>
                <a:ea typeface="HGｺﾞｼｯｸE" pitchFamily="49" charset="-128"/>
              </a:rPr>
              <a:t>ICT</a:t>
            </a:r>
            <a:r>
              <a:rPr kumimoji="0" lang="ja-JP" altLang="en-US" sz="2800" b="1" dirty="0">
                <a:solidFill>
                  <a:schemeClr val="tx1"/>
                </a:solidFill>
                <a:latin typeface="Arial" pitchFamily="34" charset="0"/>
                <a:ea typeface="HGｺﾞｼｯｸE" pitchFamily="49" charset="-128"/>
              </a:rPr>
              <a:t>活用による生産性向上等</a:t>
            </a:r>
          </a:p>
        </p:txBody>
      </p:sp>
      <p:sp>
        <p:nvSpPr>
          <p:cNvPr id="33" name="AutoShape 6"/>
          <p:cNvSpPr>
            <a:spLocks noChangeArrowheads="1"/>
          </p:cNvSpPr>
          <p:nvPr/>
        </p:nvSpPr>
        <p:spPr bwMode="auto">
          <a:xfrm>
            <a:off x="1799692" y="4719912"/>
            <a:ext cx="6660740" cy="512637"/>
          </a:xfrm>
          <a:prstGeom prst="roundRect">
            <a:avLst>
              <a:gd name="adj" fmla="val 16667"/>
            </a:avLst>
          </a:prstGeom>
          <a:solidFill>
            <a:srgbClr val="CCFFFF"/>
          </a:solidFill>
          <a:ln w="9525">
            <a:solidFill>
              <a:schemeClr val="tx1"/>
            </a:solidFill>
            <a:round/>
            <a:headEnd/>
            <a:tailEnd/>
          </a:ln>
        </p:spPr>
        <p:txBody>
          <a:bodyPr wrap="none" anchor="ct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algn="ctr" eaLnBrk="1" hangingPunct="1">
              <a:lnSpc>
                <a:spcPct val="100000"/>
              </a:lnSpc>
              <a:spcBef>
                <a:spcPct val="0"/>
              </a:spcBef>
              <a:buClrTx/>
              <a:buFontTx/>
              <a:buNone/>
            </a:pPr>
            <a:r>
              <a:rPr kumimoji="0" lang="ja-JP" altLang="en-US" sz="2800" b="1" dirty="0">
                <a:solidFill>
                  <a:schemeClr val="tx1"/>
                </a:solidFill>
                <a:latin typeface="Arial" pitchFamily="34" charset="0"/>
                <a:ea typeface="HGｺﾞｼｯｸE" pitchFamily="49" charset="-128"/>
              </a:rPr>
              <a:t>調査・設計等を位置づけ</a:t>
            </a:r>
          </a:p>
        </p:txBody>
      </p:sp>
      <p:sp>
        <p:nvSpPr>
          <p:cNvPr id="34" name="タイトル 1"/>
          <p:cNvSpPr txBox="1">
            <a:spLocks noChangeArrowheads="1"/>
          </p:cNvSpPr>
          <p:nvPr/>
        </p:nvSpPr>
        <p:spPr>
          <a:xfrm>
            <a:off x="263089" y="5321050"/>
            <a:ext cx="5184531" cy="463062"/>
          </a:xfrm>
          <a:prstGeom prst="rect">
            <a:avLst/>
          </a:prstGeom>
        </p:spPr>
        <p:txBody>
          <a:bodyPr vert="horz" anchor="ctr">
            <a:noAutofit/>
            <a:scene3d>
              <a:camera prst="orthographicFront"/>
              <a:lightRig rig="soft" dir="t"/>
            </a:scene3d>
            <a:sp3d prstMaterial="softEdge">
              <a:bevelT w="25400" h="25400"/>
            </a:sp3d>
          </a:bodyPr>
          <a:lstStyle>
            <a:lvl1pPr algn="l" rtl="0" eaLnBrk="1" latinLnBrk="0" hangingPunct="1">
              <a:spcBef>
                <a:spcPct val="0"/>
              </a:spcBef>
              <a:buNone/>
              <a:defRPr kumimoji="1"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fontAlgn="auto">
              <a:spcAft>
                <a:spcPts val="0"/>
              </a:spcAft>
              <a:defRPr/>
            </a:pPr>
            <a:r>
              <a:rPr lang="ja-JP" altLang="en-US" sz="3200" dirty="0">
                <a:solidFill>
                  <a:srgbClr val="C00000"/>
                </a:solidFill>
                <a:latin typeface="HGP創英角ﾎﾟｯﾌﾟ体" panose="040B0A00000000000000" pitchFamily="50" charset="-128"/>
                <a:ea typeface="HGP創英角ﾎﾟｯﾌﾟ体" panose="040B0A00000000000000" pitchFamily="50" charset="-128"/>
              </a:rPr>
              <a:t>○その他</a:t>
            </a:r>
          </a:p>
        </p:txBody>
      </p:sp>
      <p:sp>
        <p:nvSpPr>
          <p:cNvPr id="35" name="AutoShape 6"/>
          <p:cNvSpPr>
            <a:spLocks noChangeArrowheads="1"/>
          </p:cNvSpPr>
          <p:nvPr/>
        </p:nvSpPr>
        <p:spPr bwMode="auto">
          <a:xfrm>
            <a:off x="1799692" y="5872613"/>
            <a:ext cx="6660740" cy="512637"/>
          </a:xfrm>
          <a:prstGeom prst="roundRect">
            <a:avLst>
              <a:gd name="adj" fmla="val 16667"/>
            </a:avLst>
          </a:prstGeom>
          <a:solidFill>
            <a:srgbClr val="CCFFFF"/>
          </a:solidFill>
          <a:ln w="9525">
            <a:solidFill>
              <a:schemeClr val="tx1"/>
            </a:solidFill>
            <a:round/>
            <a:headEnd/>
            <a:tailEnd/>
          </a:ln>
        </p:spPr>
        <p:txBody>
          <a:bodyPr wrap="none" anchor="ct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algn="ctr" eaLnBrk="1" hangingPunct="1">
              <a:lnSpc>
                <a:spcPct val="100000"/>
              </a:lnSpc>
              <a:spcBef>
                <a:spcPct val="0"/>
              </a:spcBef>
              <a:buClrTx/>
              <a:buFontTx/>
              <a:buNone/>
            </a:pPr>
            <a:r>
              <a:rPr kumimoji="0" lang="ja-JP" altLang="en-US" sz="2800" b="1" dirty="0">
                <a:solidFill>
                  <a:schemeClr val="tx1"/>
                </a:solidFill>
                <a:latin typeface="Arial" pitchFamily="34" charset="0"/>
                <a:ea typeface="HGｺﾞｼｯｸE" pitchFamily="49" charset="-128"/>
              </a:rPr>
              <a:t>発注者の体制整備等</a:t>
            </a:r>
          </a:p>
        </p:txBody>
      </p:sp>
      <p:sp>
        <p:nvSpPr>
          <p:cNvPr id="14" name="タイトル 1"/>
          <p:cNvSpPr txBox="1">
            <a:spLocks noChangeArrowheads="1"/>
          </p:cNvSpPr>
          <p:nvPr/>
        </p:nvSpPr>
        <p:spPr>
          <a:xfrm>
            <a:off x="251520" y="0"/>
            <a:ext cx="4896544" cy="792088"/>
          </a:xfrm>
          <a:prstGeom prst="rect">
            <a:avLst/>
          </a:prstGeom>
        </p:spPr>
        <p:txBody>
          <a:bodyPr vert="horz" anchor="ctr">
            <a:normAutofit/>
            <a:scene3d>
              <a:camera prst="orthographicFront"/>
              <a:lightRig rig="soft" dir="t"/>
            </a:scene3d>
            <a:sp3d prstMaterial="softEdge">
              <a:bevelT w="25400" h="25400"/>
            </a:sp3d>
          </a:bodyPr>
          <a:lstStyle/>
          <a:p>
            <a:pPr lvl="0" eaLnBrk="1" fontAlgn="auto" hangingPunct="1">
              <a:spcAft>
                <a:spcPts val="0"/>
              </a:spcAft>
            </a:pPr>
            <a:r>
              <a:rPr lang="zh-TW" altLang="en-US" sz="3600" b="1" dirty="0">
                <a:solidFill>
                  <a:srgbClr val="4A7667"/>
                </a:solidFill>
                <a:effectLst>
                  <a:outerShdw blurRad="31750" dist="25400" dir="5400000" algn="tl" rotWithShape="0">
                    <a:srgbClr val="000000">
                      <a:alpha val="25000"/>
                    </a:srgbClr>
                  </a:outerShdw>
                </a:effectLst>
                <a:latin typeface="ＤＨＰ特太ゴシック体" pitchFamily="50" charset="-128"/>
                <a:ea typeface="ＤＨＰ特太ゴシック体" pitchFamily="50" charset="-128"/>
                <a:cs typeface="+mj-cs"/>
              </a:rPr>
              <a:t>令和元年品確法改正</a:t>
            </a:r>
          </a:p>
        </p:txBody>
      </p:sp>
    </p:spTree>
    <p:extLst>
      <p:ext uri="{BB962C8B-B14F-4D97-AF65-F5344CB8AC3E}">
        <p14:creationId xmlns:p14="http://schemas.microsoft.com/office/powerpoint/2010/main" val="42321365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タイトル 1"/>
          <p:cNvSpPr>
            <a:spLocks noGrp="1" noChangeArrowheads="1"/>
          </p:cNvSpPr>
          <p:nvPr>
            <p:ph type="title" idx="4294967295"/>
          </p:nvPr>
        </p:nvSpPr>
        <p:spPr>
          <a:xfrm>
            <a:off x="251520" y="1423215"/>
            <a:ext cx="8280920" cy="463062"/>
          </a:xfrm>
        </p:spPr>
        <p:txBody>
          <a:bodyPr>
            <a:noAutofit/>
          </a:bodyPr>
          <a:lstStyle/>
          <a:p>
            <a:pPr>
              <a:defRPr/>
            </a:pPr>
            <a:r>
              <a:rPr lang="ja-JP" altLang="en-US" sz="2800" dirty="0">
                <a:solidFill>
                  <a:srgbClr val="C00000"/>
                </a:solidFill>
                <a:latin typeface="HGP創英角ﾎﾟｯﾌﾟ体" panose="040B0A00000000000000" pitchFamily="50" charset="-128"/>
                <a:ea typeface="HGP創英角ﾎﾟｯﾌﾟ体" panose="040B0A00000000000000" pitchFamily="50" charset="-128"/>
              </a:rPr>
              <a:t>１．担い手の確保のための働き方改革・処遇改善</a:t>
            </a:r>
            <a:endParaRPr lang="ja-JP" altLang="en-US" sz="2800" b="1" dirty="0">
              <a:solidFill>
                <a:srgbClr val="C00000"/>
              </a:solidFill>
              <a:latin typeface="HGP創英角ﾎﾟｯﾌﾟ体" panose="040B0A00000000000000" pitchFamily="50" charset="-128"/>
              <a:ea typeface="HGP創英角ﾎﾟｯﾌﾟ体" panose="040B0A00000000000000" pitchFamily="50" charset="-128"/>
            </a:endParaRPr>
          </a:p>
        </p:txBody>
      </p:sp>
      <p:sp>
        <p:nvSpPr>
          <p:cNvPr id="3" name="スライド番号プレースホルダー 2"/>
          <p:cNvSpPr>
            <a:spLocks noGrp="1"/>
          </p:cNvSpPr>
          <p:nvPr>
            <p:ph type="sldNum" sz="quarter" idx="12"/>
          </p:nvPr>
        </p:nvSpPr>
        <p:spPr/>
        <p:txBody>
          <a:bodyPr/>
          <a:lstStyle/>
          <a:p>
            <a:pPr>
              <a:defRPr/>
            </a:pPr>
            <a:fld id="{F17E8D1B-9A71-4202-B3F0-348051FC76EA}" type="slidenum">
              <a:rPr lang="ja-JP" altLang="en-US" smtClean="0"/>
              <a:pPr>
                <a:defRPr/>
              </a:pPr>
              <a:t>25</a:t>
            </a:fld>
            <a:endParaRPr lang="en-US" altLang="ja-JP"/>
          </a:p>
        </p:txBody>
      </p:sp>
      <p:sp>
        <p:nvSpPr>
          <p:cNvPr id="18" name="タイトル 1"/>
          <p:cNvSpPr txBox="1">
            <a:spLocks noChangeArrowheads="1"/>
          </p:cNvSpPr>
          <p:nvPr/>
        </p:nvSpPr>
        <p:spPr>
          <a:xfrm>
            <a:off x="251520" y="2492896"/>
            <a:ext cx="7909311" cy="463062"/>
          </a:xfrm>
          <a:prstGeom prst="rect">
            <a:avLst/>
          </a:prstGeom>
        </p:spPr>
        <p:txBody>
          <a:bodyPr vert="horz" anchor="ctr">
            <a:noAutofit/>
            <a:scene3d>
              <a:camera prst="orthographicFront"/>
              <a:lightRig rig="soft" dir="t"/>
            </a:scene3d>
            <a:sp3d prstMaterial="softEdge">
              <a:bevelT w="25400" h="25400"/>
            </a:sp3d>
          </a:bodyPr>
          <a:lstStyle>
            <a:lvl1pPr algn="l" rtl="0" eaLnBrk="1" latinLnBrk="0" hangingPunct="1">
              <a:spcBef>
                <a:spcPct val="0"/>
              </a:spcBef>
              <a:buNone/>
              <a:defRPr kumimoji="1"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fontAlgn="auto">
              <a:spcAft>
                <a:spcPts val="0"/>
              </a:spcAft>
              <a:defRPr/>
            </a:pPr>
            <a:r>
              <a:rPr lang="ja-JP" altLang="en-US" sz="2800" dirty="0">
                <a:solidFill>
                  <a:srgbClr val="C00000"/>
                </a:solidFill>
                <a:latin typeface="HGP創英角ﾎﾟｯﾌﾟ体" panose="040B0A00000000000000" pitchFamily="50" charset="-128"/>
                <a:ea typeface="HGP創英角ﾎﾟｯﾌﾟ体" panose="040B0A00000000000000" pitchFamily="50" charset="-128"/>
              </a:rPr>
              <a:t>２．地域建設業等の維持に向けた環境整備</a:t>
            </a:r>
          </a:p>
        </p:txBody>
      </p:sp>
      <p:sp>
        <p:nvSpPr>
          <p:cNvPr id="19" name="タイトル 1"/>
          <p:cNvSpPr txBox="1">
            <a:spLocks noChangeArrowheads="1"/>
          </p:cNvSpPr>
          <p:nvPr/>
        </p:nvSpPr>
        <p:spPr>
          <a:xfrm>
            <a:off x="251520" y="3616848"/>
            <a:ext cx="8136904" cy="463062"/>
          </a:xfrm>
          <a:prstGeom prst="rect">
            <a:avLst/>
          </a:prstGeom>
        </p:spPr>
        <p:txBody>
          <a:bodyPr vert="horz" anchor="ctr">
            <a:noAutofit/>
            <a:scene3d>
              <a:camera prst="orthographicFront"/>
              <a:lightRig rig="soft" dir="t"/>
            </a:scene3d>
            <a:sp3d prstMaterial="softEdge">
              <a:bevelT w="25400" h="25400"/>
            </a:sp3d>
          </a:bodyPr>
          <a:lstStyle>
            <a:lvl1pPr algn="l" rtl="0" eaLnBrk="1" latinLnBrk="0" hangingPunct="1">
              <a:spcBef>
                <a:spcPct val="0"/>
              </a:spcBef>
              <a:buNone/>
              <a:defRPr kumimoji="1"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fontAlgn="auto">
              <a:spcAft>
                <a:spcPts val="0"/>
              </a:spcAft>
              <a:defRPr/>
            </a:pPr>
            <a:r>
              <a:rPr lang="ja-JP" altLang="en-US" sz="2800" dirty="0">
                <a:solidFill>
                  <a:srgbClr val="C00000"/>
                </a:solidFill>
                <a:latin typeface="HGP創英角ﾎﾟｯﾌﾟ体" panose="040B0A00000000000000" pitchFamily="50" charset="-128"/>
                <a:ea typeface="HGP創英角ﾎﾟｯﾌﾟ体" panose="040B0A00000000000000" pitchFamily="50" charset="-128"/>
              </a:rPr>
              <a:t>３．新技術の活用等による生産性向上</a:t>
            </a:r>
          </a:p>
        </p:txBody>
      </p:sp>
      <p:sp>
        <p:nvSpPr>
          <p:cNvPr id="22" name="タイトル 1"/>
          <p:cNvSpPr txBox="1">
            <a:spLocks noChangeArrowheads="1"/>
          </p:cNvSpPr>
          <p:nvPr/>
        </p:nvSpPr>
        <p:spPr>
          <a:xfrm>
            <a:off x="251520" y="4725144"/>
            <a:ext cx="5184531" cy="463062"/>
          </a:xfrm>
          <a:prstGeom prst="rect">
            <a:avLst/>
          </a:prstGeom>
        </p:spPr>
        <p:txBody>
          <a:bodyPr vert="horz" anchor="ctr">
            <a:noAutofit/>
            <a:scene3d>
              <a:camera prst="orthographicFront"/>
              <a:lightRig rig="soft" dir="t"/>
            </a:scene3d>
            <a:sp3d prstMaterial="softEdge">
              <a:bevelT w="25400" h="25400"/>
            </a:sp3d>
          </a:bodyPr>
          <a:lstStyle>
            <a:lvl1pPr algn="l" rtl="0" eaLnBrk="1" latinLnBrk="0" hangingPunct="1">
              <a:spcBef>
                <a:spcPct val="0"/>
              </a:spcBef>
              <a:buNone/>
              <a:defRPr kumimoji="1"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fontAlgn="auto">
              <a:spcAft>
                <a:spcPts val="0"/>
              </a:spcAft>
              <a:defRPr/>
            </a:pPr>
            <a:r>
              <a:rPr lang="ja-JP" altLang="en-US" sz="2800" dirty="0">
                <a:solidFill>
                  <a:srgbClr val="C00000"/>
                </a:solidFill>
                <a:latin typeface="HGP創英角ﾎﾟｯﾌﾟ体" panose="040B0A00000000000000" pitchFamily="50" charset="-128"/>
                <a:ea typeface="HGP創英角ﾎﾟｯﾌﾟ体" panose="040B0A00000000000000" pitchFamily="50" charset="-128"/>
              </a:rPr>
              <a:t>４．公共工事の発注体制の強化</a:t>
            </a:r>
          </a:p>
        </p:txBody>
      </p:sp>
      <p:sp>
        <p:nvSpPr>
          <p:cNvPr id="8" name="タイトル 1"/>
          <p:cNvSpPr txBox="1">
            <a:spLocks noChangeArrowheads="1"/>
          </p:cNvSpPr>
          <p:nvPr/>
        </p:nvSpPr>
        <p:spPr>
          <a:xfrm>
            <a:off x="251520" y="0"/>
            <a:ext cx="4896544" cy="792088"/>
          </a:xfrm>
          <a:prstGeom prst="rect">
            <a:avLst/>
          </a:prstGeom>
        </p:spPr>
        <p:txBody>
          <a:bodyPr vert="horz" anchor="ctr">
            <a:normAutofit/>
            <a:scene3d>
              <a:camera prst="orthographicFront"/>
              <a:lightRig rig="soft" dir="t"/>
            </a:scene3d>
            <a:sp3d prstMaterial="softEdge">
              <a:bevelT w="25400" h="25400"/>
            </a:sp3d>
          </a:bodyPr>
          <a:lstStyle/>
          <a:p>
            <a:pPr lvl="0" eaLnBrk="1" fontAlgn="auto" hangingPunct="1">
              <a:spcAft>
                <a:spcPts val="0"/>
              </a:spcAft>
            </a:pPr>
            <a:r>
              <a:rPr lang="zh-TW" altLang="en-US" sz="3600" b="1" dirty="0">
                <a:solidFill>
                  <a:srgbClr val="4A7667"/>
                </a:solidFill>
                <a:effectLst>
                  <a:outerShdw blurRad="31750" dist="25400" dir="5400000" algn="tl" rotWithShape="0">
                    <a:srgbClr val="000000">
                      <a:alpha val="25000"/>
                    </a:srgbClr>
                  </a:outerShdw>
                </a:effectLst>
                <a:latin typeface="ＤＨＰ特太ゴシック体" pitchFamily="50" charset="-128"/>
                <a:ea typeface="ＤＨＰ特太ゴシック体" pitchFamily="50" charset="-128"/>
                <a:cs typeface="+mj-cs"/>
              </a:rPr>
              <a:t>令和</a:t>
            </a:r>
            <a:r>
              <a:rPr lang="ja-JP" altLang="en-US" sz="3600" b="1" dirty="0">
                <a:solidFill>
                  <a:srgbClr val="4A7667"/>
                </a:solidFill>
                <a:effectLst>
                  <a:outerShdw blurRad="31750" dist="25400" dir="5400000" algn="tl" rotWithShape="0">
                    <a:srgbClr val="000000">
                      <a:alpha val="25000"/>
                    </a:srgbClr>
                  </a:outerShdw>
                </a:effectLst>
                <a:latin typeface="ＤＨＰ特太ゴシック体" pitchFamily="50" charset="-128"/>
                <a:ea typeface="ＤＨＰ特太ゴシック体" pitchFamily="50" charset="-128"/>
                <a:cs typeface="+mj-cs"/>
              </a:rPr>
              <a:t>６</a:t>
            </a:r>
            <a:r>
              <a:rPr lang="zh-TW" altLang="en-US" sz="3600" b="1" dirty="0">
                <a:solidFill>
                  <a:srgbClr val="4A7667"/>
                </a:solidFill>
                <a:effectLst>
                  <a:outerShdw blurRad="31750" dist="25400" dir="5400000" algn="tl" rotWithShape="0">
                    <a:srgbClr val="000000">
                      <a:alpha val="25000"/>
                    </a:srgbClr>
                  </a:outerShdw>
                </a:effectLst>
                <a:latin typeface="ＤＨＰ特太ゴシック体" pitchFamily="50" charset="-128"/>
                <a:ea typeface="ＤＨＰ特太ゴシック体" pitchFamily="50" charset="-128"/>
                <a:cs typeface="+mj-cs"/>
              </a:rPr>
              <a:t>年品確法改正</a:t>
            </a:r>
          </a:p>
        </p:txBody>
      </p:sp>
    </p:spTree>
    <p:extLst>
      <p:ext uri="{BB962C8B-B14F-4D97-AF65-F5344CB8AC3E}">
        <p14:creationId xmlns:p14="http://schemas.microsoft.com/office/powerpoint/2010/main" val="23838535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番号プレースホルダ 1"/>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EEF6B531-B197-4632-8804-AEE4AE986BAB}" type="slidenum">
              <a:rPr kumimoji="0" lang="ja-JP" altLang="en-US">
                <a:solidFill>
                  <a:srgbClr val="B5A788"/>
                </a:solidFill>
              </a:rPr>
              <a:pPr eaLnBrk="1" hangingPunct="1"/>
              <a:t>26</a:t>
            </a:fld>
            <a:endParaRPr kumimoji="0" lang="en-US" altLang="ja-JP" dirty="0">
              <a:solidFill>
                <a:srgbClr val="B5A788"/>
              </a:solidFill>
            </a:endParaRPr>
          </a:p>
        </p:txBody>
      </p:sp>
      <p:sp>
        <p:nvSpPr>
          <p:cNvPr id="10" name="テキスト ボックス 9"/>
          <p:cNvSpPr txBox="1">
            <a:spLocks noChangeArrowheads="1"/>
          </p:cNvSpPr>
          <p:nvPr/>
        </p:nvSpPr>
        <p:spPr bwMode="auto">
          <a:xfrm>
            <a:off x="1259632" y="1916832"/>
            <a:ext cx="7416824" cy="3170099"/>
          </a:xfrm>
          <a:prstGeom prst="rect">
            <a:avLst/>
          </a:prstGeom>
          <a:noFill/>
          <a:ln>
            <a:noFill/>
          </a:ln>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defRPr/>
            </a:pPr>
            <a:r>
              <a:rPr lang="ja-JP" altLang="en-US" sz="3200" b="1" dirty="0">
                <a:solidFill>
                  <a:srgbClr val="002060"/>
                </a:solidFill>
                <a:latin typeface="ＭＳ ゴシック" pitchFamily="49" charset="-128"/>
                <a:ea typeface="ＭＳ ゴシック" pitchFamily="49" charset="-128"/>
              </a:rPr>
              <a:t>１ わが国特有の入札制度</a:t>
            </a:r>
            <a:endParaRPr lang="en-US" altLang="ja-JP" sz="3200" b="1" dirty="0">
              <a:solidFill>
                <a:srgbClr val="002060"/>
              </a:solidFill>
              <a:latin typeface="ＭＳ ゴシック" pitchFamily="49" charset="-128"/>
              <a:ea typeface="ＭＳ ゴシック" pitchFamily="49" charset="-128"/>
            </a:endParaRPr>
          </a:p>
          <a:p>
            <a:pPr>
              <a:defRPr/>
            </a:pPr>
            <a:endParaRPr lang="en-US" altLang="ja-JP" sz="1000" b="1" dirty="0">
              <a:solidFill>
                <a:srgbClr val="002060"/>
              </a:solidFill>
              <a:latin typeface="ＭＳ ゴシック" pitchFamily="49" charset="-128"/>
              <a:ea typeface="ＭＳ ゴシック" pitchFamily="49" charset="-128"/>
            </a:endParaRPr>
          </a:p>
          <a:p>
            <a:pPr>
              <a:defRPr/>
            </a:pPr>
            <a:r>
              <a:rPr lang="ja-JP" altLang="en-US" sz="3200" b="1" dirty="0">
                <a:solidFill>
                  <a:srgbClr val="002060"/>
                </a:solidFill>
                <a:latin typeface="ＭＳ ゴシック" pitchFamily="49" charset="-128"/>
                <a:ea typeface="ＭＳ ゴシック" pitchFamily="49" charset="-128"/>
              </a:rPr>
              <a:t>２ 品確法の制定・改正</a:t>
            </a:r>
            <a:endParaRPr lang="en-US" altLang="ja-JP" sz="3200" b="1" dirty="0">
              <a:solidFill>
                <a:srgbClr val="002060"/>
              </a:solidFill>
              <a:latin typeface="ＭＳ ゴシック" pitchFamily="49" charset="-128"/>
              <a:ea typeface="ＭＳ ゴシック" pitchFamily="49" charset="-128"/>
            </a:endParaRPr>
          </a:p>
          <a:p>
            <a:pPr>
              <a:defRPr/>
            </a:pPr>
            <a:endParaRPr lang="en-US" altLang="ja-JP" sz="1000" b="1" dirty="0">
              <a:solidFill>
                <a:srgbClr val="002060"/>
              </a:solidFill>
              <a:latin typeface="ＭＳ ゴシック" pitchFamily="49" charset="-128"/>
              <a:ea typeface="ＭＳ ゴシック" pitchFamily="49" charset="-128"/>
            </a:endParaRPr>
          </a:p>
          <a:p>
            <a:pPr>
              <a:defRPr/>
            </a:pPr>
            <a:r>
              <a:rPr lang="ja-JP" altLang="en-US" sz="3200" b="1" dirty="0">
                <a:solidFill>
                  <a:srgbClr val="002060"/>
                </a:solidFill>
                <a:latin typeface="ＭＳ ゴシック" pitchFamily="49" charset="-128"/>
                <a:ea typeface="ＭＳ ゴシック" pitchFamily="49" charset="-128"/>
              </a:rPr>
              <a:t>　　</a:t>
            </a:r>
            <a:r>
              <a:rPr lang="ja-JP" altLang="en-US" sz="2800" b="1" dirty="0">
                <a:solidFill>
                  <a:srgbClr val="002060"/>
                </a:solidFill>
                <a:latin typeface="ＭＳ ゴシック" pitchFamily="49" charset="-128"/>
                <a:ea typeface="ＭＳ ゴシック" pitchFamily="49" charset="-128"/>
              </a:rPr>
              <a:t>平成</a:t>
            </a:r>
            <a:r>
              <a:rPr lang="en-US" altLang="ja-JP" sz="2800" b="1" dirty="0">
                <a:solidFill>
                  <a:srgbClr val="002060"/>
                </a:solidFill>
                <a:latin typeface="ＭＳ ゴシック" pitchFamily="49" charset="-128"/>
                <a:ea typeface="ＭＳ ゴシック" pitchFamily="49" charset="-128"/>
              </a:rPr>
              <a:t>17</a:t>
            </a:r>
            <a:r>
              <a:rPr lang="ja-JP" altLang="en-US" sz="2800" b="1" dirty="0">
                <a:solidFill>
                  <a:srgbClr val="002060"/>
                </a:solidFill>
                <a:latin typeface="ＭＳ ゴシック" pitchFamily="49" charset="-128"/>
                <a:ea typeface="ＭＳ ゴシック" pitchFamily="49" charset="-128"/>
              </a:rPr>
              <a:t>年･平成</a:t>
            </a:r>
            <a:r>
              <a:rPr lang="en-US" altLang="ja-JP" sz="2800" b="1" dirty="0">
                <a:solidFill>
                  <a:srgbClr val="002060"/>
                </a:solidFill>
                <a:latin typeface="ＭＳ ゴシック" pitchFamily="49" charset="-128"/>
                <a:ea typeface="ＭＳ ゴシック" pitchFamily="49" charset="-128"/>
              </a:rPr>
              <a:t>26</a:t>
            </a:r>
            <a:r>
              <a:rPr lang="ja-JP" altLang="en-US" sz="2800" b="1" dirty="0">
                <a:solidFill>
                  <a:srgbClr val="002060"/>
                </a:solidFill>
                <a:latin typeface="ＭＳ ゴシック" pitchFamily="49" charset="-128"/>
                <a:ea typeface="ＭＳ ゴシック" pitchFamily="49" charset="-128"/>
              </a:rPr>
              <a:t>年･令和元年･令和</a:t>
            </a:r>
            <a:r>
              <a:rPr lang="en-US" altLang="ja-JP" sz="2800" b="1" dirty="0">
                <a:solidFill>
                  <a:srgbClr val="002060"/>
                </a:solidFill>
                <a:latin typeface="ＭＳ ゴシック" pitchFamily="49" charset="-128"/>
                <a:ea typeface="ＭＳ ゴシック" pitchFamily="49" charset="-128"/>
              </a:rPr>
              <a:t>6</a:t>
            </a:r>
            <a:r>
              <a:rPr lang="ja-JP" altLang="en-US" sz="2800" b="1" dirty="0">
                <a:solidFill>
                  <a:srgbClr val="002060"/>
                </a:solidFill>
                <a:latin typeface="ＭＳ ゴシック" pitchFamily="49" charset="-128"/>
                <a:ea typeface="ＭＳ ゴシック" pitchFamily="49" charset="-128"/>
              </a:rPr>
              <a:t>年</a:t>
            </a:r>
            <a:endParaRPr lang="en-US" altLang="ja-JP" sz="2800" b="1" dirty="0">
              <a:solidFill>
                <a:srgbClr val="002060"/>
              </a:solidFill>
              <a:latin typeface="ＭＳ ゴシック" pitchFamily="49" charset="-128"/>
              <a:ea typeface="ＭＳ ゴシック" pitchFamily="49" charset="-128"/>
            </a:endParaRPr>
          </a:p>
          <a:p>
            <a:pPr>
              <a:defRPr/>
            </a:pPr>
            <a:endParaRPr lang="en-US" altLang="ja-JP" sz="1000" b="1" dirty="0">
              <a:solidFill>
                <a:srgbClr val="002060"/>
              </a:solidFill>
              <a:latin typeface="ＭＳ ゴシック" pitchFamily="49" charset="-128"/>
              <a:ea typeface="ＭＳ ゴシック" pitchFamily="49" charset="-128"/>
            </a:endParaRPr>
          </a:p>
          <a:p>
            <a:pPr>
              <a:defRPr/>
            </a:pPr>
            <a:r>
              <a:rPr lang="ja-JP" altLang="en-US" sz="3200" b="1" dirty="0">
                <a:solidFill>
                  <a:srgbClr val="002060"/>
                </a:solidFill>
                <a:latin typeface="ＭＳ ゴシック" pitchFamily="49" charset="-128"/>
                <a:ea typeface="ＭＳ ゴシック" pitchFamily="49" charset="-128"/>
              </a:rPr>
              <a:t>３ わが国と海外の契約の相違点</a:t>
            </a:r>
            <a:endParaRPr lang="en-US" altLang="ja-JP" sz="3200" b="1" dirty="0">
              <a:solidFill>
                <a:srgbClr val="002060"/>
              </a:solidFill>
              <a:latin typeface="ＭＳ ゴシック" pitchFamily="49" charset="-128"/>
              <a:ea typeface="ＭＳ ゴシック" pitchFamily="49" charset="-128"/>
            </a:endParaRPr>
          </a:p>
          <a:p>
            <a:pPr>
              <a:defRPr/>
            </a:pPr>
            <a:endParaRPr lang="en-US" altLang="ja-JP" sz="1000" b="1" dirty="0">
              <a:solidFill>
                <a:srgbClr val="002060"/>
              </a:solidFill>
              <a:latin typeface="ＭＳ ゴシック" pitchFamily="49" charset="-128"/>
              <a:ea typeface="ＭＳ ゴシック" pitchFamily="49" charset="-128"/>
            </a:endParaRPr>
          </a:p>
          <a:p>
            <a:pPr>
              <a:defRPr/>
            </a:pPr>
            <a:r>
              <a:rPr lang="ja-JP" altLang="en-US" sz="3200" b="1" dirty="0">
                <a:solidFill>
                  <a:srgbClr val="002060"/>
                </a:solidFill>
                <a:latin typeface="ＭＳ ゴシック" pitchFamily="49" charset="-128"/>
                <a:ea typeface="ＭＳ ゴシック" pitchFamily="49" charset="-128"/>
              </a:rPr>
              <a:t>４ 今後の改革の道筋</a:t>
            </a:r>
            <a:endParaRPr lang="ja-JP" altLang="ja-JP" sz="3200" b="1" dirty="0">
              <a:solidFill>
                <a:srgbClr val="002060"/>
              </a:solidFill>
              <a:latin typeface="ＭＳ ゴシック" pitchFamily="49" charset="-128"/>
              <a:ea typeface="ＭＳ ゴシック" pitchFamily="49" charset="-128"/>
            </a:endParaRPr>
          </a:p>
        </p:txBody>
      </p:sp>
      <p:sp>
        <p:nvSpPr>
          <p:cNvPr id="4" name="正方形/長方形 3"/>
          <p:cNvSpPr/>
          <p:nvPr/>
        </p:nvSpPr>
        <p:spPr>
          <a:xfrm>
            <a:off x="1475656" y="476672"/>
            <a:ext cx="7668344" cy="646331"/>
          </a:xfrm>
          <a:prstGeom prst="rect">
            <a:avLst/>
          </a:prstGeom>
        </p:spPr>
        <p:txBody>
          <a:bodyPr wrap="square">
            <a:spAutoFit/>
          </a:bodyPr>
          <a:lstStyle/>
          <a:p>
            <a:r>
              <a:rPr lang="ja-JP" altLang="en-US" sz="3600" dirty="0">
                <a:solidFill>
                  <a:srgbClr val="C00000"/>
                </a:solidFill>
                <a:latin typeface="HG創英角ﾎﾟｯﾌﾟ体" pitchFamily="49" charset="-128"/>
                <a:ea typeface="HG創英角ﾎﾟｯﾌﾟ体" pitchFamily="49" charset="-128"/>
              </a:rPr>
              <a:t>公共調達の課題</a:t>
            </a:r>
            <a:endParaRPr lang="en-US" altLang="ja-JP" sz="3600" dirty="0">
              <a:solidFill>
                <a:srgbClr val="C00000"/>
              </a:solidFill>
              <a:latin typeface="HG創英角ﾎﾟｯﾌﾟ体" pitchFamily="49" charset="-128"/>
              <a:ea typeface="HG創英角ﾎﾟｯﾌﾟ体" pitchFamily="49" charset="-128"/>
            </a:endParaRPr>
          </a:p>
        </p:txBody>
      </p:sp>
      <p:sp>
        <p:nvSpPr>
          <p:cNvPr id="6" name="テキスト ボックス 5"/>
          <p:cNvSpPr txBox="1">
            <a:spLocks noChangeArrowheads="1"/>
          </p:cNvSpPr>
          <p:nvPr/>
        </p:nvSpPr>
        <p:spPr bwMode="auto">
          <a:xfrm>
            <a:off x="1259632" y="3789040"/>
            <a:ext cx="6408712" cy="584775"/>
          </a:xfrm>
          <a:prstGeom prst="rect">
            <a:avLst/>
          </a:prstGeom>
          <a:solidFill>
            <a:schemeClr val="bg1"/>
          </a:solidFill>
          <a:ln>
            <a:noFill/>
          </a:ln>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defRPr/>
            </a:pPr>
            <a:r>
              <a:rPr lang="ja-JP" altLang="en-US" sz="3200" b="1" dirty="0">
                <a:solidFill>
                  <a:srgbClr val="C00000"/>
                </a:solidFill>
                <a:latin typeface="ＭＳ ゴシック" pitchFamily="49" charset="-128"/>
                <a:ea typeface="ＭＳ ゴシック" pitchFamily="49" charset="-128"/>
              </a:rPr>
              <a:t>３ わが国と海外の契約の相違点</a:t>
            </a:r>
            <a:endParaRPr lang="en-US" altLang="ja-JP" sz="3200" b="1" dirty="0">
              <a:solidFill>
                <a:srgbClr val="C00000"/>
              </a:solidFill>
              <a:latin typeface="ＭＳ ゴシック" pitchFamily="49" charset="-128"/>
              <a:ea typeface="ＭＳ ゴシック" pitchFamily="49" charset="-128"/>
            </a:endParaRPr>
          </a:p>
        </p:txBody>
      </p:sp>
    </p:spTree>
    <p:extLst>
      <p:ext uri="{BB962C8B-B14F-4D97-AF65-F5344CB8AC3E}">
        <p14:creationId xmlns:p14="http://schemas.microsoft.com/office/powerpoint/2010/main" val="42001346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pPr>
              <a:defRPr/>
            </a:pPr>
            <a:fld id="{F17E8D1B-9A71-4202-B3F0-348051FC76EA}" type="slidenum">
              <a:rPr lang="ja-JP" altLang="en-US" smtClean="0"/>
              <a:pPr>
                <a:defRPr/>
              </a:pPr>
              <a:t>27</a:t>
            </a:fld>
            <a:endParaRPr lang="en-US" altLang="ja-JP"/>
          </a:p>
        </p:txBody>
      </p:sp>
      <p:sp>
        <p:nvSpPr>
          <p:cNvPr id="4" name="フローチャート : 代替処理 4"/>
          <p:cNvSpPr>
            <a:spLocks noChangeArrowheads="1"/>
          </p:cNvSpPr>
          <p:nvPr/>
        </p:nvSpPr>
        <p:spPr bwMode="auto">
          <a:xfrm>
            <a:off x="1187624" y="980728"/>
            <a:ext cx="6984776" cy="1008112"/>
          </a:xfrm>
          <a:prstGeom prst="flowChartAlternateProcess">
            <a:avLst/>
          </a:prstGeom>
          <a:solidFill>
            <a:srgbClr val="FFFFCC"/>
          </a:solidFill>
          <a:ln w="25400">
            <a:solidFill>
              <a:srgbClr val="006600"/>
            </a:solidFill>
            <a:miter lim="800000"/>
            <a:headEnd/>
            <a:tailEnd/>
          </a:ln>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r>
              <a:rPr lang="ja-JP" altLang="en-US" sz="3200" b="1" dirty="0">
                <a:solidFill>
                  <a:srgbClr val="00B050"/>
                </a:solidFill>
                <a:latin typeface="HGP創英角ﾎﾟｯﾌﾟ体" pitchFamily="50" charset="-128"/>
                <a:ea typeface="HGP創英角ﾎﾟｯﾌﾟ体" pitchFamily="50" charset="-128"/>
              </a:rPr>
              <a:t>１） 契約価格の決まり方が異なる</a:t>
            </a:r>
            <a:endParaRPr lang="en-US" altLang="ja-JP" sz="3200" b="1" dirty="0">
              <a:solidFill>
                <a:srgbClr val="00B050"/>
              </a:solidFill>
              <a:latin typeface="HGP創英角ﾎﾟｯﾌﾟ体" pitchFamily="50" charset="-128"/>
              <a:ea typeface="HGP創英角ﾎﾟｯﾌﾟ体" pitchFamily="50" charset="-128"/>
            </a:endParaRPr>
          </a:p>
        </p:txBody>
      </p:sp>
      <p:sp>
        <p:nvSpPr>
          <p:cNvPr id="6" name="タイトル 1"/>
          <p:cNvSpPr txBox="1">
            <a:spLocks noChangeArrowheads="1"/>
          </p:cNvSpPr>
          <p:nvPr/>
        </p:nvSpPr>
        <p:spPr>
          <a:xfrm>
            <a:off x="1475656" y="0"/>
            <a:ext cx="6480720" cy="792088"/>
          </a:xfrm>
          <a:prstGeom prst="rect">
            <a:avLst/>
          </a:prstGeom>
        </p:spPr>
        <p:txBody>
          <a:bodyPr vert="horz" anchor="ctr">
            <a:normAutofit/>
            <a:scene3d>
              <a:camera prst="orthographicFront"/>
              <a:lightRig rig="soft" dir="t"/>
            </a:scene3d>
            <a:sp3d prstMaterial="softEdge">
              <a:bevelT w="25400" h="25400"/>
            </a:sp3d>
          </a:bodyPr>
          <a:lstStyle/>
          <a:p>
            <a:pPr lvl="0" eaLnBrk="1" fontAlgn="auto" hangingPunct="1">
              <a:spcAft>
                <a:spcPts val="0"/>
              </a:spcAft>
            </a:pPr>
            <a:r>
              <a:rPr lang="ja-JP" altLang="en-US" sz="3600" b="1" dirty="0">
                <a:solidFill>
                  <a:srgbClr val="00B050"/>
                </a:solidFill>
                <a:effectLst>
                  <a:outerShdw blurRad="31750" dist="25400" dir="5400000" algn="tl" rotWithShape="0">
                    <a:srgbClr val="000000">
                      <a:alpha val="25000"/>
                    </a:srgbClr>
                  </a:outerShdw>
                </a:effectLst>
                <a:latin typeface="HGP創英角ﾎﾟｯﾌﾟ体" pitchFamily="50" charset="-128"/>
                <a:ea typeface="HGP創英角ﾎﾟｯﾌﾟ体" pitchFamily="50" charset="-128"/>
                <a:cs typeface="+mj-cs"/>
              </a:rPr>
              <a:t>わが国と海外の契約の相違点</a:t>
            </a:r>
            <a:endParaRPr lang="zh-TW" altLang="en-US" sz="3600" b="1" dirty="0">
              <a:solidFill>
                <a:srgbClr val="00B050"/>
              </a:solidFill>
              <a:effectLst>
                <a:outerShdw blurRad="31750" dist="25400" dir="5400000" algn="tl" rotWithShape="0">
                  <a:srgbClr val="000000">
                    <a:alpha val="25000"/>
                  </a:srgbClr>
                </a:outerShdw>
              </a:effectLst>
              <a:latin typeface="HGP創英角ﾎﾟｯﾌﾟ体" pitchFamily="50" charset="-128"/>
              <a:ea typeface="HGP創英角ﾎﾟｯﾌﾟ体" pitchFamily="50" charset="-128"/>
              <a:cs typeface="+mj-cs"/>
            </a:endParaRPr>
          </a:p>
        </p:txBody>
      </p:sp>
      <p:sp>
        <p:nvSpPr>
          <p:cNvPr id="7" name="フローチャート : 代替処理 4"/>
          <p:cNvSpPr>
            <a:spLocks noChangeArrowheads="1"/>
          </p:cNvSpPr>
          <p:nvPr/>
        </p:nvSpPr>
        <p:spPr bwMode="auto">
          <a:xfrm>
            <a:off x="1187624" y="2204864"/>
            <a:ext cx="6984776" cy="1008112"/>
          </a:xfrm>
          <a:prstGeom prst="flowChartAlternateProcess">
            <a:avLst/>
          </a:prstGeom>
          <a:solidFill>
            <a:srgbClr val="FFFFCC"/>
          </a:solidFill>
          <a:ln w="25400">
            <a:solidFill>
              <a:srgbClr val="006600"/>
            </a:solidFill>
            <a:miter lim="800000"/>
            <a:headEnd/>
            <a:tailEnd/>
          </a:ln>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r>
              <a:rPr lang="ja-JP" altLang="en-US" sz="3200" b="1" dirty="0">
                <a:solidFill>
                  <a:srgbClr val="00B050"/>
                </a:solidFill>
                <a:latin typeface="HGP創英角ﾎﾟｯﾌﾟ体" pitchFamily="50" charset="-128"/>
                <a:ea typeface="HGP創英角ﾎﾟｯﾌﾟ体" pitchFamily="50" charset="-128"/>
              </a:rPr>
              <a:t>２） 支払い方式が異なる</a:t>
            </a:r>
            <a:endParaRPr lang="en-US" altLang="ja-JP" sz="3200" b="1" dirty="0">
              <a:solidFill>
                <a:srgbClr val="00B050"/>
              </a:solidFill>
              <a:latin typeface="HGP創英角ﾎﾟｯﾌﾟ体" pitchFamily="50" charset="-128"/>
              <a:ea typeface="HGP創英角ﾎﾟｯﾌﾟ体" pitchFamily="50" charset="-128"/>
            </a:endParaRPr>
          </a:p>
        </p:txBody>
      </p:sp>
      <p:sp>
        <p:nvSpPr>
          <p:cNvPr id="8" name="フローチャート : 代替処理 4"/>
          <p:cNvSpPr>
            <a:spLocks noChangeArrowheads="1"/>
          </p:cNvSpPr>
          <p:nvPr/>
        </p:nvSpPr>
        <p:spPr bwMode="auto">
          <a:xfrm>
            <a:off x="1187624" y="3429000"/>
            <a:ext cx="6984776" cy="1296144"/>
          </a:xfrm>
          <a:prstGeom prst="flowChartAlternateProcess">
            <a:avLst/>
          </a:prstGeom>
          <a:solidFill>
            <a:srgbClr val="FFFFCC"/>
          </a:solidFill>
          <a:ln w="25400">
            <a:solidFill>
              <a:srgbClr val="006600"/>
            </a:solidFill>
            <a:miter lim="800000"/>
            <a:headEnd/>
            <a:tailEnd/>
          </a:ln>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r>
              <a:rPr lang="ja-JP" altLang="en-US" sz="3200" b="1" dirty="0">
                <a:solidFill>
                  <a:srgbClr val="00B050"/>
                </a:solidFill>
                <a:latin typeface="HGP創英角ﾎﾟｯﾌﾟ体" pitchFamily="50" charset="-128"/>
                <a:ea typeface="HGP創英角ﾎﾟｯﾌﾟ体" pitchFamily="50" charset="-128"/>
              </a:rPr>
              <a:t>３） 日本の入札契約手続を定める法令</a:t>
            </a:r>
            <a:endParaRPr lang="en-US" altLang="ja-JP" sz="3200" b="1" dirty="0">
              <a:solidFill>
                <a:srgbClr val="00B050"/>
              </a:solidFill>
              <a:latin typeface="HGP創英角ﾎﾟｯﾌﾟ体" pitchFamily="50" charset="-128"/>
              <a:ea typeface="HGP創英角ﾎﾟｯﾌﾟ体" pitchFamily="50" charset="-128"/>
            </a:endParaRPr>
          </a:p>
          <a:p>
            <a:pPr>
              <a:defRPr/>
            </a:pPr>
            <a:r>
              <a:rPr lang="en-US" altLang="ja-JP" sz="3200" b="1" dirty="0">
                <a:solidFill>
                  <a:srgbClr val="00B050"/>
                </a:solidFill>
                <a:latin typeface="HGP創英角ﾎﾟｯﾌﾟ体" pitchFamily="50" charset="-128"/>
                <a:ea typeface="HGP創英角ﾎﾟｯﾌﾟ体" pitchFamily="50" charset="-128"/>
              </a:rPr>
              <a:t>     </a:t>
            </a:r>
            <a:r>
              <a:rPr lang="ja-JP" altLang="en-US" sz="3200" b="1" dirty="0">
                <a:solidFill>
                  <a:srgbClr val="00B050"/>
                </a:solidFill>
                <a:latin typeface="HGP創英角ﾎﾟｯﾌﾟ体" pitchFamily="50" charset="-128"/>
                <a:ea typeface="HGP創英角ﾎﾟｯﾌﾟ体" pitchFamily="50" charset="-128"/>
              </a:rPr>
              <a:t>に協議や交渉の概念がない</a:t>
            </a:r>
            <a:endParaRPr lang="en-US" altLang="ja-JP" sz="3200" b="1" dirty="0">
              <a:solidFill>
                <a:srgbClr val="00B050"/>
              </a:solidFill>
              <a:latin typeface="HGP創英角ﾎﾟｯﾌﾟ体" pitchFamily="50" charset="-128"/>
              <a:ea typeface="HGP創英角ﾎﾟｯﾌﾟ体" pitchFamily="50" charset="-128"/>
            </a:endParaRPr>
          </a:p>
        </p:txBody>
      </p:sp>
      <p:sp>
        <p:nvSpPr>
          <p:cNvPr id="9" name="フローチャート : 代替処理 4"/>
          <p:cNvSpPr>
            <a:spLocks noChangeArrowheads="1"/>
          </p:cNvSpPr>
          <p:nvPr/>
        </p:nvSpPr>
        <p:spPr bwMode="auto">
          <a:xfrm>
            <a:off x="1187624" y="4941168"/>
            <a:ext cx="6984776" cy="1296144"/>
          </a:xfrm>
          <a:prstGeom prst="flowChartAlternateProcess">
            <a:avLst/>
          </a:prstGeom>
          <a:solidFill>
            <a:srgbClr val="FFFFCC"/>
          </a:solidFill>
          <a:ln w="25400">
            <a:solidFill>
              <a:srgbClr val="006600"/>
            </a:solidFill>
            <a:miter lim="800000"/>
            <a:headEnd/>
            <a:tailEnd/>
          </a:ln>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r>
              <a:rPr lang="ja-JP" altLang="en-US" sz="3200" b="1" dirty="0">
                <a:solidFill>
                  <a:srgbClr val="00B050"/>
                </a:solidFill>
                <a:latin typeface="HGP創英角ﾎﾟｯﾌﾟ体" pitchFamily="50" charset="-128"/>
                <a:ea typeface="HGP創英角ﾎﾟｯﾌﾟ体" pitchFamily="50" charset="-128"/>
              </a:rPr>
              <a:t>４） 施工計画書・内訳書・工程表の</a:t>
            </a:r>
            <a:endParaRPr lang="en-US" altLang="ja-JP" sz="3200" b="1" dirty="0">
              <a:solidFill>
                <a:srgbClr val="00B050"/>
              </a:solidFill>
              <a:latin typeface="HGP創英角ﾎﾟｯﾌﾟ体" pitchFamily="50" charset="-128"/>
              <a:ea typeface="HGP創英角ﾎﾟｯﾌﾟ体" pitchFamily="50" charset="-128"/>
            </a:endParaRPr>
          </a:p>
          <a:p>
            <a:pPr>
              <a:defRPr/>
            </a:pPr>
            <a:r>
              <a:rPr lang="en-US" altLang="ja-JP" sz="3200" b="1" dirty="0">
                <a:solidFill>
                  <a:srgbClr val="00B050"/>
                </a:solidFill>
                <a:latin typeface="HGP創英角ﾎﾟｯﾌﾟ体" pitchFamily="50" charset="-128"/>
                <a:ea typeface="HGP創英角ﾎﾟｯﾌﾟ体" pitchFamily="50" charset="-128"/>
              </a:rPr>
              <a:t>     </a:t>
            </a:r>
            <a:r>
              <a:rPr lang="ja-JP" altLang="en-US" sz="3200" b="1" dirty="0">
                <a:solidFill>
                  <a:srgbClr val="00B050"/>
                </a:solidFill>
                <a:latin typeface="HGP創英角ﾎﾟｯﾌﾟ体" pitchFamily="50" charset="-128"/>
                <a:ea typeface="HGP創英角ﾎﾟｯﾌﾟ体" pitchFamily="50" charset="-128"/>
              </a:rPr>
              <a:t>取扱いが異なる</a:t>
            </a:r>
            <a:endParaRPr lang="en-US" altLang="ja-JP" sz="3200" b="1" dirty="0">
              <a:solidFill>
                <a:srgbClr val="00B050"/>
              </a:solidFill>
              <a:latin typeface="HGP創英角ﾎﾟｯﾌﾟ体" pitchFamily="50" charset="-128"/>
              <a:ea typeface="HGP創英角ﾎﾟｯﾌﾟ体" pitchFamily="50" charset="-128"/>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395536" y="908720"/>
            <a:ext cx="8568952" cy="603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200"/>
              </a:spcBef>
              <a:buClr>
                <a:schemeClr val="accent1"/>
              </a:buClr>
              <a:buFont typeface="Wingdings 2" panose="05020102010507070707" pitchFamily="18" charset="2"/>
              <a:buChar char=""/>
              <a:defRPr kumimoji="1" sz="1900">
                <a:solidFill>
                  <a:srgbClr val="595959"/>
                </a:solidFill>
                <a:latin typeface="Corbel" panose="020B0503020204020204" pitchFamily="34" charset="0"/>
                <a:ea typeface="ＭＳ ゴシック" panose="020B0609070205080204" pitchFamily="49" charset="-128"/>
              </a:defRPr>
            </a:lvl1pPr>
            <a:lvl2pPr marL="742950" indent="-285750">
              <a:lnSpc>
                <a:spcPct val="90000"/>
              </a:lnSpc>
              <a:spcBef>
                <a:spcPts val="250"/>
              </a:spcBef>
              <a:spcAft>
                <a:spcPts val="250"/>
              </a:spcAft>
              <a:buClr>
                <a:schemeClr val="accent1"/>
              </a:buClr>
              <a:buFont typeface="Wingdings 2" panose="05020102010507070707" pitchFamily="18" charset="2"/>
              <a:buChar char=""/>
              <a:defRPr kumimoji="1" sz="1700">
                <a:solidFill>
                  <a:srgbClr val="595959"/>
                </a:solidFill>
                <a:latin typeface="Corbel" panose="020B0503020204020204" pitchFamily="34" charset="0"/>
                <a:ea typeface="ＭＳ ゴシック" panose="020B0609070205080204" pitchFamily="49" charset="-128"/>
              </a:defRPr>
            </a:lvl2pPr>
            <a:lvl3pPr marL="1143000" indent="-228600">
              <a:lnSpc>
                <a:spcPct val="90000"/>
              </a:lnSpc>
              <a:spcBef>
                <a:spcPts val="250"/>
              </a:spcBef>
              <a:spcAft>
                <a:spcPts val="250"/>
              </a:spcAft>
              <a:buClr>
                <a:schemeClr val="accent1"/>
              </a:buClr>
              <a:buFont typeface="Wingdings 2" panose="05020102010507070707" pitchFamily="18" charset="2"/>
              <a:buChar char=""/>
              <a:defRPr kumimoji="1" sz="1500">
                <a:solidFill>
                  <a:srgbClr val="595959"/>
                </a:solidFill>
                <a:latin typeface="Corbel" panose="020B0503020204020204" pitchFamily="34" charset="0"/>
                <a:ea typeface="ＭＳ ゴシック" panose="020B0609070205080204" pitchFamily="49" charset="-128"/>
              </a:defRPr>
            </a:lvl3pPr>
            <a:lvl4pPr marL="16002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4pPr>
            <a:lvl5pPr marL="20574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9pPr>
          </a:lstStyle>
          <a:p>
            <a:pPr algn="ctr" eaLnBrk="1" hangingPunct="1">
              <a:lnSpc>
                <a:spcPct val="100000"/>
              </a:lnSpc>
              <a:spcBef>
                <a:spcPct val="0"/>
              </a:spcBef>
              <a:buClrTx/>
              <a:buFontTx/>
              <a:buNone/>
            </a:pPr>
            <a:r>
              <a:rPr kumimoji="0" lang="ja-JP" altLang="en-US" sz="3323" b="1" dirty="0">
                <a:solidFill>
                  <a:schemeClr val="tx1"/>
                </a:solidFill>
                <a:latin typeface="HG創英角ﾎﾟｯﾌﾟ体" panose="040B0A09000000000000" pitchFamily="49" charset="-128"/>
                <a:ea typeface="HG創英角ﾎﾟｯﾌﾟ体" panose="040B0A09000000000000" pitchFamily="49" charset="-128"/>
              </a:rPr>
              <a:t>企業の応札の考え方（日本の多くの場合）</a:t>
            </a:r>
            <a:endParaRPr kumimoji="0" lang="ja-JP" altLang="en-US" sz="3323" dirty="0">
              <a:solidFill>
                <a:schemeClr val="tx1"/>
              </a:solidFill>
              <a:latin typeface="HG創英角ﾎﾟｯﾌﾟ体" panose="040B0A09000000000000" pitchFamily="49" charset="-128"/>
              <a:ea typeface="HG創英角ﾎﾟｯﾌﾟ体" panose="040B0A09000000000000" pitchFamily="49" charset="-128"/>
            </a:endParaRPr>
          </a:p>
        </p:txBody>
      </p:sp>
      <p:sp>
        <p:nvSpPr>
          <p:cNvPr id="15366" name="Text Box 2"/>
          <p:cNvSpPr txBox="1">
            <a:spLocks noChangeArrowheads="1"/>
          </p:cNvSpPr>
          <p:nvPr/>
        </p:nvSpPr>
        <p:spPr bwMode="auto">
          <a:xfrm>
            <a:off x="5220072" y="5373216"/>
            <a:ext cx="306846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200"/>
              </a:spcBef>
              <a:buClr>
                <a:schemeClr val="accent1"/>
              </a:buClr>
              <a:buFont typeface="Wingdings 2" panose="05020102010507070707" pitchFamily="18" charset="2"/>
              <a:buChar char=""/>
              <a:defRPr kumimoji="1" sz="1900">
                <a:solidFill>
                  <a:srgbClr val="595959"/>
                </a:solidFill>
                <a:latin typeface="Corbel" panose="020B0503020204020204" pitchFamily="34" charset="0"/>
                <a:ea typeface="ＭＳ ゴシック" panose="020B0609070205080204" pitchFamily="49" charset="-128"/>
              </a:defRPr>
            </a:lvl1pPr>
            <a:lvl2pPr marL="742950" indent="-285750">
              <a:lnSpc>
                <a:spcPct val="90000"/>
              </a:lnSpc>
              <a:spcBef>
                <a:spcPts val="250"/>
              </a:spcBef>
              <a:spcAft>
                <a:spcPts val="250"/>
              </a:spcAft>
              <a:buClr>
                <a:schemeClr val="accent1"/>
              </a:buClr>
              <a:buFont typeface="Wingdings 2" panose="05020102010507070707" pitchFamily="18" charset="2"/>
              <a:buChar char=""/>
              <a:defRPr kumimoji="1" sz="1700">
                <a:solidFill>
                  <a:srgbClr val="595959"/>
                </a:solidFill>
                <a:latin typeface="Corbel" panose="020B0503020204020204" pitchFamily="34" charset="0"/>
                <a:ea typeface="ＭＳ ゴシック" panose="020B0609070205080204" pitchFamily="49" charset="-128"/>
              </a:defRPr>
            </a:lvl2pPr>
            <a:lvl3pPr marL="1143000" indent="-228600">
              <a:lnSpc>
                <a:spcPct val="90000"/>
              </a:lnSpc>
              <a:spcBef>
                <a:spcPts val="250"/>
              </a:spcBef>
              <a:spcAft>
                <a:spcPts val="250"/>
              </a:spcAft>
              <a:buClr>
                <a:schemeClr val="accent1"/>
              </a:buClr>
              <a:buFont typeface="Wingdings 2" panose="05020102010507070707" pitchFamily="18" charset="2"/>
              <a:buChar char=""/>
              <a:defRPr kumimoji="1" sz="1500">
                <a:solidFill>
                  <a:srgbClr val="595959"/>
                </a:solidFill>
                <a:latin typeface="Corbel" panose="020B0503020204020204" pitchFamily="34" charset="0"/>
                <a:ea typeface="ＭＳ ゴシック" panose="020B0609070205080204" pitchFamily="49" charset="-128"/>
              </a:defRPr>
            </a:lvl3pPr>
            <a:lvl4pPr marL="16002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4pPr>
            <a:lvl5pPr marL="20574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9pPr>
          </a:lstStyle>
          <a:p>
            <a:pPr algn="ctr" eaLnBrk="1" hangingPunct="1">
              <a:lnSpc>
                <a:spcPct val="100000"/>
              </a:lnSpc>
              <a:spcBef>
                <a:spcPct val="0"/>
              </a:spcBef>
              <a:buClrTx/>
              <a:buNone/>
            </a:pPr>
            <a:r>
              <a:rPr kumimoji="0" lang="ja-JP" altLang="en-US" sz="3200" b="1" dirty="0">
                <a:solidFill>
                  <a:srgbClr val="002060"/>
                </a:solidFill>
                <a:latin typeface="HG創英角ﾎﾟｯﾌﾟ体" panose="040B0A09000000000000" pitchFamily="49" charset="-128"/>
                <a:ea typeface="HG創英角ﾎﾟｯﾌﾟ体" panose="040B0A09000000000000" pitchFamily="49" charset="-128"/>
              </a:rPr>
              <a:t>価格が上流から</a:t>
            </a:r>
            <a:endParaRPr kumimoji="0" lang="en-US" altLang="ja-JP" sz="3200" b="1" dirty="0">
              <a:solidFill>
                <a:srgbClr val="002060"/>
              </a:solidFill>
              <a:latin typeface="HG創英角ﾎﾟｯﾌﾟ体" panose="040B0A09000000000000" pitchFamily="49" charset="-128"/>
              <a:ea typeface="HG創英角ﾎﾟｯﾌﾟ体" panose="040B0A09000000000000" pitchFamily="49" charset="-128"/>
            </a:endParaRPr>
          </a:p>
          <a:p>
            <a:pPr algn="ctr" eaLnBrk="1" hangingPunct="1">
              <a:lnSpc>
                <a:spcPct val="100000"/>
              </a:lnSpc>
              <a:spcBef>
                <a:spcPct val="0"/>
              </a:spcBef>
              <a:buClrTx/>
              <a:buNone/>
            </a:pPr>
            <a:r>
              <a:rPr kumimoji="0" lang="ja-JP" altLang="en-US" sz="3200" b="1" dirty="0">
                <a:solidFill>
                  <a:srgbClr val="002060"/>
                </a:solidFill>
                <a:latin typeface="HG創英角ﾎﾟｯﾌﾟ体" panose="040B0A09000000000000" pitchFamily="49" charset="-128"/>
                <a:ea typeface="HG創英角ﾎﾟｯﾌﾟ体" panose="040B0A09000000000000" pitchFamily="49" charset="-128"/>
              </a:rPr>
              <a:t>下流へ決まる</a:t>
            </a:r>
            <a:endParaRPr kumimoji="0" lang="ja-JP" altLang="en-US" sz="3200" dirty="0">
              <a:solidFill>
                <a:srgbClr val="002060"/>
              </a:solidFill>
              <a:latin typeface="HG創英角ﾎﾟｯﾌﾟ体" panose="040B0A09000000000000" pitchFamily="49" charset="-128"/>
              <a:ea typeface="HG創英角ﾎﾟｯﾌﾟ体" panose="040B0A09000000000000" pitchFamily="49" charset="-128"/>
            </a:endParaRPr>
          </a:p>
        </p:txBody>
      </p:sp>
      <p:sp>
        <p:nvSpPr>
          <p:cNvPr id="12" name="AutoShape 6"/>
          <p:cNvSpPr>
            <a:spLocks noChangeArrowheads="1"/>
          </p:cNvSpPr>
          <p:nvPr/>
        </p:nvSpPr>
        <p:spPr bwMode="auto">
          <a:xfrm>
            <a:off x="251520" y="1628800"/>
            <a:ext cx="8599403" cy="2031481"/>
          </a:xfrm>
          <a:prstGeom prst="roundRect">
            <a:avLst>
              <a:gd name="adj" fmla="val 16667"/>
            </a:avLst>
          </a:prstGeom>
          <a:solidFill>
            <a:srgbClr val="CCFFFF"/>
          </a:solidFill>
          <a:ln w="9525">
            <a:solidFill>
              <a:schemeClr val="tx1"/>
            </a:solidFill>
            <a:round/>
            <a:headEnd/>
            <a:tailEnd/>
          </a:ln>
        </p:spPr>
        <p:txBody>
          <a:bodyPr wrap="none"/>
          <a:lstStyle>
            <a:lvl1pPr>
              <a:lnSpc>
                <a:spcPct val="90000"/>
              </a:lnSpc>
              <a:spcBef>
                <a:spcPts val="1200"/>
              </a:spcBef>
              <a:buClr>
                <a:schemeClr val="accent1"/>
              </a:buClr>
              <a:buFont typeface="Wingdings 2" panose="05020102010507070707" pitchFamily="18" charset="2"/>
              <a:buChar char=""/>
              <a:defRPr kumimoji="1" sz="1900">
                <a:solidFill>
                  <a:srgbClr val="595959"/>
                </a:solidFill>
                <a:latin typeface="Corbel" panose="020B0503020204020204" pitchFamily="34" charset="0"/>
                <a:ea typeface="ＭＳ ゴシック" panose="020B0609070205080204" pitchFamily="49" charset="-128"/>
              </a:defRPr>
            </a:lvl1pPr>
            <a:lvl2pPr marL="742950" indent="-285750">
              <a:lnSpc>
                <a:spcPct val="90000"/>
              </a:lnSpc>
              <a:spcBef>
                <a:spcPts val="250"/>
              </a:spcBef>
              <a:spcAft>
                <a:spcPts val="250"/>
              </a:spcAft>
              <a:buClr>
                <a:schemeClr val="accent1"/>
              </a:buClr>
              <a:buFont typeface="Wingdings 2" panose="05020102010507070707" pitchFamily="18" charset="2"/>
              <a:buChar char=""/>
              <a:defRPr kumimoji="1" sz="1700">
                <a:solidFill>
                  <a:srgbClr val="595959"/>
                </a:solidFill>
                <a:latin typeface="Corbel" panose="020B0503020204020204" pitchFamily="34" charset="0"/>
                <a:ea typeface="ＭＳ ゴシック" panose="020B0609070205080204" pitchFamily="49" charset="-128"/>
              </a:defRPr>
            </a:lvl2pPr>
            <a:lvl3pPr marL="1143000" indent="-228600">
              <a:lnSpc>
                <a:spcPct val="90000"/>
              </a:lnSpc>
              <a:spcBef>
                <a:spcPts val="250"/>
              </a:spcBef>
              <a:spcAft>
                <a:spcPts val="250"/>
              </a:spcAft>
              <a:buClr>
                <a:schemeClr val="accent1"/>
              </a:buClr>
              <a:buFont typeface="Wingdings 2" panose="05020102010507070707" pitchFamily="18" charset="2"/>
              <a:buChar char=""/>
              <a:defRPr kumimoji="1" sz="1500">
                <a:solidFill>
                  <a:srgbClr val="595959"/>
                </a:solidFill>
                <a:latin typeface="Corbel" panose="020B0503020204020204" pitchFamily="34" charset="0"/>
                <a:ea typeface="ＭＳ ゴシック" panose="020B0609070205080204" pitchFamily="49" charset="-128"/>
              </a:defRPr>
            </a:lvl3pPr>
            <a:lvl4pPr marL="16002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4pPr>
            <a:lvl5pPr marL="20574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9pPr>
          </a:lstStyle>
          <a:p>
            <a:pPr eaLnBrk="1" hangingPunct="1">
              <a:lnSpc>
                <a:spcPct val="100000"/>
              </a:lnSpc>
              <a:spcBef>
                <a:spcPct val="0"/>
              </a:spcBef>
              <a:buClrTx/>
              <a:buFontTx/>
              <a:buNone/>
            </a:pPr>
            <a:r>
              <a:rPr lang="ja-JP" altLang="en-US" sz="2954" dirty="0">
                <a:solidFill>
                  <a:schemeClr val="tx1"/>
                </a:solidFill>
                <a:latin typeface="Arial" panose="020B0604020202020204" pitchFamily="34" charset="0"/>
                <a:ea typeface="HGｺﾞｼｯｸE" panose="020B0909000000000000" pitchFamily="49" charset="-128"/>
              </a:rPr>
              <a:t>上限（予定価格）と</a:t>
            </a:r>
            <a:endParaRPr lang="en-US" altLang="ja-JP" sz="2954" dirty="0">
              <a:solidFill>
                <a:schemeClr val="tx1"/>
              </a:solidFill>
              <a:latin typeface="Arial" panose="020B0604020202020204" pitchFamily="34" charset="0"/>
              <a:ea typeface="HGｺﾞｼｯｸE" panose="020B0909000000000000" pitchFamily="49" charset="-128"/>
            </a:endParaRPr>
          </a:p>
          <a:p>
            <a:pPr eaLnBrk="1" hangingPunct="1">
              <a:lnSpc>
                <a:spcPct val="100000"/>
              </a:lnSpc>
              <a:spcBef>
                <a:spcPct val="0"/>
              </a:spcBef>
              <a:buClrTx/>
              <a:buFontTx/>
              <a:buNone/>
            </a:pPr>
            <a:r>
              <a:rPr lang="ja-JP" altLang="en-US" sz="2954" dirty="0">
                <a:solidFill>
                  <a:schemeClr val="tx1"/>
                </a:solidFill>
                <a:latin typeface="Arial" panose="020B0604020202020204" pitchFamily="34" charset="0"/>
                <a:ea typeface="HGｺﾞｼｯｸE" panose="020B0909000000000000" pitchFamily="49" charset="-128"/>
              </a:rPr>
              <a:t>下限（低入札価格調査基準価格</a:t>
            </a:r>
            <a:r>
              <a:rPr lang="en-US" altLang="ja-JP" sz="2954" dirty="0">
                <a:solidFill>
                  <a:schemeClr val="tx1"/>
                </a:solidFill>
                <a:latin typeface="Arial" panose="020B0604020202020204" pitchFamily="34" charset="0"/>
                <a:ea typeface="HGｺﾞｼｯｸE" panose="020B0909000000000000" pitchFamily="49" charset="-128"/>
              </a:rPr>
              <a:t>or</a:t>
            </a:r>
            <a:r>
              <a:rPr lang="ja-JP" altLang="en-US" sz="2954" dirty="0">
                <a:solidFill>
                  <a:schemeClr val="tx1"/>
                </a:solidFill>
                <a:latin typeface="Arial" panose="020B0604020202020204" pitchFamily="34" charset="0"/>
                <a:ea typeface="HGｺﾞｼｯｸE" panose="020B0909000000000000" pitchFamily="49" charset="-128"/>
              </a:rPr>
              <a:t>最低制限価格）</a:t>
            </a:r>
            <a:endParaRPr lang="en-US" altLang="ja-JP" sz="2954" dirty="0">
              <a:solidFill>
                <a:schemeClr val="tx1"/>
              </a:solidFill>
              <a:latin typeface="Arial" panose="020B0604020202020204" pitchFamily="34" charset="0"/>
              <a:ea typeface="HGｺﾞｼｯｸE" panose="020B0909000000000000" pitchFamily="49" charset="-128"/>
            </a:endParaRPr>
          </a:p>
          <a:p>
            <a:pPr eaLnBrk="1" hangingPunct="1">
              <a:lnSpc>
                <a:spcPct val="100000"/>
              </a:lnSpc>
              <a:spcBef>
                <a:spcPct val="0"/>
              </a:spcBef>
              <a:buClrTx/>
              <a:buFontTx/>
              <a:buNone/>
            </a:pPr>
            <a:r>
              <a:rPr lang="ja-JP" altLang="en-US" sz="2954" dirty="0">
                <a:solidFill>
                  <a:schemeClr val="tx1"/>
                </a:solidFill>
                <a:latin typeface="Arial" panose="020B0604020202020204" pitchFamily="34" charset="0"/>
                <a:ea typeface="HGｺﾞｼｯｸE" panose="020B0909000000000000" pitchFamily="49" charset="-128"/>
              </a:rPr>
              <a:t>を推測して</a:t>
            </a:r>
            <a:r>
              <a:rPr lang="ja-JP" altLang="en-US" sz="2954" dirty="0">
                <a:solidFill>
                  <a:srgbClr val="FF0000"/>
                </a:solidFill>
                <a:latin typeface="Arial" panose="020B0604020202020204" pitchFamily="34" charset="0"/>
                <a:ea typeface="HGｺﾞｼｯｸE" panose="020B0909000000000000" pitchFamily="49" charset="-128"/>
              </a:rPr>
              <a:t>落札し得る価格</a:t>
            </a:r>
            <a:r>
              <a:rPr lang="ja-JP" altLang="en-US" sz="2954" dirty="0">
                <a:solidFill>
                  <a:schemeClr val="tx1"/>
                </a:solidFill>
                <a:latin typeface="Arial" panose="020B0604020202020204" pitchFamily="34" charset="0"/>
                <a:ea typeface="HGｺﾞｼｯｸE" panose="020B0909000000000000" pitchFamily="49" charset="-128"/>
              </a:rPr>
              <a:t>を応札価格とする</a:t>
            </a:r>
            <a:endParaRPr lang="en-US" altLang="ja-JP" sz="2954" dirty="0">
              <a:solidFill>
                <a:schemeClr val="tx1"/>
              </a:solidFill>
              <a:latin typeface="Arial" panose="020B0604020202020204" pitchFamily="34" charset="0"/>
              <a:ea typeface="HGｺﾞｼｯｸE" panose="020B0909000000000000" pitchFamily="49" charset="-128"/>
            </a:endParaRPr>
          </a:p>
          <a:p>
            <a:pPr eaLnBrk="1" hangingPunct="1">
              <a:lnSpc>
                <a:spcPct val="100000"/>
              </a:lnSpc>
              <a:spcBef>
                <a:spcPct val="0"/>
              </a:spcBef>
              <a:buClrTx/>
              <a:buFontTx/>
              <a:buNone/>
            </a:pPr>
            <a:r>
              <a:rPr lang="ja-JP" altLang="en-US" sz="2954" dirty="0">
                <a:solidFill>
                  <a:schemeClr val="tx1"/>
                </a:solidFill>
                <a:latin typeface="Arial" panose="020B0604020202020204" pitchFamily="34" charset="0"/>
                <a:ea typeface="HGｺﾞｼｯｸE" panose="020B0909000000000000" pitchFamily="49" charset="-128"/>
              </a:rPr>
              <a:t>（実行予算とは必ずしも合致しない）</a:t>
            </a:r>
            <a:endParaRPr lang="en-US" altLang="ja-JP" sz="2954" dirty="0">
              <a:solidFill>
                <a:srgbClr val="C00000"/>
              </a:solidFill>
              <a:latin typeface="Arial" panose="020B0604020202020204" pitchFamily="34" charset="0"/>
              <a:ea typeface="HGｺﾞｼｯｸE" panose="020B0909000000000000" pitchFamily="49" charset="-128"/>
            </a:endParaRPr>
          </a:p>
        </p:txBody>
      </p:sp>
      <p:sp>
        <p:nvSpPr>
          <p:cNvPr id="13" name="AutoShape 7"/>
          <p:cNvSpPr>
            <a:spLocks noChangeArrowheads="1"/>
          </p:cNvSpPr>
          <p:nvPr/>
        </p:nvSpPr>
        <p:spPr bwMode="auto">
          <a:xfrm>
            <a:off x="213251" y="4541784"/>
            <a:ext cx="8599403" cy="781398"/>
          </a:xfrm>
          <a:prstGeom prst="roundRect">
            <a:avLst>
              <a:gd name="adj" fmla="val 16667"/>
            </a:avLst>
          </a:prstGeom>
          <a:solidFill>
            <a:schemeClr val="accent6">
              <a:lumMod val="20000"/>
              <a:lumOff val="80000"/>
            </a:schemeClr>
          </a:solidFill>
          <a:ln w="9525">
            <a:solidFill>
              <a:schemeClr val="tx1"/>
            </a:solidFill>
            <a:round/>
            <a:headEnd/>
            <a:tailEnd/>
          </a:ln>
          <a:effectLst/>
        </p:spPr>
        <p:txBody>
          <a:bodyPr wrap="none" anchor="ctr"/>
          <a:lstStyle/>
          <a:p>
            <a:pPr algn="ctr" eaLnBrk="1" hangingPunct="1">
              <a:defRPr/>
            </a:pPr>
            <a:r>
              <a:rPr lang="ja-JP" altLang="en-US" sz="3200" dirty="0">
                <a:solidFill>
                  <a:srgbClr val="C00000"/>
                </a:solidFill>
                <a:latin typeface="Arial" charset="0"/>
                <a:ea typeface="HGｺﾞｼｯｸE" pitchFamily="49" charset="-128"/>
              </a:rPr>
              <a:t>落札した上で、下請価格を決定</a:t>
            </a:r>
            <a:endParaRPr kumimoji="0" lang="ja-JP" altLang="en-US" sz="3200" b="1" dirty="0">
              <a:solidFill>
                <a:srgbClr val="C00000"/>
              </a:solidFill>
              <a:latin typeface="Arial" charset="0"/>
              <a:ea typeface="HGｺﾞｼｯｸE" pitchFamily="49" charset="-128"/>
            </a:endParaRPr>
          </a:p>
        </p:txBody>
      </p:sp>
      <p:sp>
        <p:nvSpPr>
          <p:cNvPr id="10" name="下矢印 1"/>
          <p:cNvSpPr>
            <a:spLocks noChangeArrowheads="1"/>
          </p:cNvSpPr>
          <p:nvPr/>
        </p:nvSpPr>
        <p:spPr bwMode="auto">
          <a:xfrm>
            <a:off x="4067944" y="3789040"/>
            <a:ext cx="931985" cy="662370"/>
          </a:xfrm>
          <a:prstGeom prst="downArrow">
            <a:avLst>
              <a:gd name="adj1" fmla="val 50000"/>
              <a:gd name="adj2" fmla="val 50126"/>
            </a:avLst>
          </a:prstGeom>
          <a:solidFill>
            <a:schemeClr val="accent1">
              <a:lumMod val="20000"/>
              <a:lumOff val="80000"/>
            </a:schemeClr>
          </a:solidFill>
          <a:ln w="25400">
            <a:solidFill>
              <a:srgbClr val="385D8A"/>
            </a:solidFill>
            <a:miter lim="800000"/>
            <a:headEnd/>
            <a:tailEnd/>
          </a:ln>
        </p:spPr>
        <p:txBody>
          <a:bodyPr anchor="ctr"/>
          <a:lstStyle/>
          <a:p>
            <a:pPr algn="ctr" eaLnBrk="1" hangingPunct="1">
              <a:defRPr/>
            </a:pPr>
            <a:endParaRPr kumimoji="0" lang="ja-JP" altLang="en-US">
              <a:solidFill>
                <a:srgbClr val="FFFFFF"/>
              </a:solidFill>
              <a:latin typeface="Calibri" pitchFamily="34" charset="0"/>
              <a:ea typeface="HGｺﾞｼｯｸE" pitchFamily="49" charset="-128"/>
            </a:endParaRPr>
          </a:p>
        </p:txBody>
      </p:sp>
      <p:sp>
        <p:nvSpPr>
          <p:cNvPr id="14" name="下矢印 1"/>
          <p:cNvSpPr>
            <a:spLocks noChangeArrowheads="1"/>
          </p:cNvSpPr>
          <p:nvPr/>
        </p:nvSpPr>
        <p:spPr bwMode="auto">
          <a:xfrm>
            <a:off x="4067944" y="5445224"/>
            <a:ext cx="931985" cy="662370"/>
          </a:xfrm>
          <a:prstGeom prst="downArrow">
            <a:avLst>
              <a:gd name="adj1" fmla="val 50000"/>
              <a:gd name="adj2" fmla="val 50126"/>
            </a:avLst>
          </a:prstGeom>
          <a:solidFill>
            <a:schemeClr val="accent1">
              <a:lumMod val="20000"/>
              <a:lumOff val="80000"/>
            </a:schemeClr>
          </a:solidFill>
          <a:ln w="25400">
            <a:solidFill>
              <a:srgbClr val="385D8A"/>
            </a:solidFill>
            <a:miter lim="800000"/>
            <a:headEnd/>
            <a:tailEnd/>
          </a:ln>
        </p:spPr>
        <p:txBody>
          <a:bodyPr anchor="ctr"/>
          <a:lstStyle/>
          <a:p>
            <a:pPr algn="ctr" eaLnBrk="1" hangingPunct="1">
              <a:defRPr/>
            </a:pPr>
            <a:endParaRPr kumimoji="0" lang="ja-JP" altLang="en-US">
              <a:solidFill>
                <a:srgbClr val="FFFFFF"/>
              </a:solidFill>
              <a:latin typeface="Calibri" pitchFamily="34" charset="0"/>
              <a:ea typeface="HGｺﾞｼｯｸE" pitchFamily="49" charset="-128"/>
            </a:endParaRPr>
          </a:p>
        </p:txBody>
      </p:sp>
      <p:sp>
        <p:nvSpPr>
          <p:cNvPr id="3" name="スライド番号プレースホルダー 2"/>
          <p:cNvSpPr>
            <a:spLocks noGrp="1"/>
          </p:cNvSpPr>
          <p:nvPr>
            <p:ph type="sldNum" sz="quarter" idx="12"/>
          </p:nvPr>
        </p:nvSpPr>
        <p:spPr/>
        <p:txBody>
          <a:bodyPr/>
          <a:lstStyle/>
          <a:p>
            <a:pPr>
              <a:defRPr/>
            </a:pPr>
            <a:fld id="{F17E8D1B-9A71-4202-B3F0-348051FC76EA}" type="slidenum">
              <a:rPr lang="ja-JP" altLang="en-US" smtClean="0"/>
              <a:pPr>
                <a:defRPr/>
              </a:pPr>
              <a:t>28</a:t>
            </a:fld>
            <a:endParaRPr lang="en-US" altLang="ja-JP"/>
          </a:p>
        </p:txBody>
      </p:sp>
      <p:sp>
        <p:nvSpPr>
          <p:cNvPr id="11" name="フローチャート : 代替処理 4"/>
          <p:cNvSpPr>
            <a:spLocks noChangeArrowheads="1"/>
          </p:cNvSpPr>
          <p:nvPr/>
        </p:nvSpPr>
        <p:spPr bwMode="auto">
          <a:xfrm>
            <a:off x="1259632" y="0"/>
            <a:ext cx="6984776" cy="764704"/>
          </a:xfrm>
          <a:prstGeom prst="flowChartAlternateProcess">
            <a:avLst/>
          </a:prstGeom>
          <a:solidFill>
            <a:srgbClr val="FFFFCC"/>
          </a:solidFill>
          <a:ln w="25400">
            <a:solidFill>
              <a:srgbClr val="006600"/>
            </a:solidFill>
            <a:miter lim="800000"/>
            <a:headEnd/>
            <a:tailEnd/>
          </a:ln>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r>
              <a:rPr lang="ja-JP" altLang="en-US" sz="3200" b="1" dirty="0">
                <a:solidFill>
                  <a:srgbClr val="00B050"/>
                </a:solidFill>
                <a:latin typeface="HGP創英角ﾎﾟｯﾌﾟ体" pitchFamily="50" charset="-128"/>
                <a:ea typeface="HGP創英角ﾎﾟｯﾌﾟ体" pitchFamily="50" charset="-128"/>
              </a:rPr>
              <a:t>１） 契約価格の決まり方が異なる</a:t>
            </a:r>
            <a:endParaRPr lang="en-US" altLang="ja-JP" sz="3200" b="1" dirty="0">
              <a:solidFill>
                <a:srgbClr val="00B050"/>
              </a:solidFill>
              <a:latin typeface="HGP創英角ﾎﾟｯﾌﾟ体" pitchFamily="50" charset="-128"/>
              <a:ea typeface="HGP創英角ﾎﾟｯﾌﾟ体" pitchFamily="50" charset="-128"/>
            </a:endParaRPr>
          </a:p>
        </p:txBody>
      </p:sp>
    </p:spTree>
    <p:extLst>
      <p:ext uri="{BB962C8B-B14F-4D97-AF65-F5344CB8AC3E}">
        <p14:creationId xmlns:p14="http://schemas.microsoft.com/office/powerpoint/2010/main" val="34347027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739416" y="14350"/>
            <a:ext cx="5748690" cy="111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200"/>
              </a:spcBef>
              <a:buClr>
                <a:schemeClr val="accent1"/>
              </a:buClr>
              <a:buFont typeface="Wingdings 2" panose="05020102010507070707" pitchFamily="18" charset="2"/>
              <a:buChar char=""/>
              <a:defRPr kumimoji="1" sz="1900">
                <a:solidFill>
                  <a:srgbClr val="595959"/>
                </a:solidFill>
                <a:latin typeface="Corbel" panose="020B0503020204020204" pitchFamily="34" charset="0"/>
                <a:ea typeface="ＭＳ ゴシック" panose="020B0609070205080204" pitchFamily="49" charset="-128"/>
              </a:defRPr>
            </a:lvl1pPr>
            <a:lvl2pPr marL="742950" indent="-285750">
              <a:lnSpc>
                <a:spcPct val="90000"/>
              </a:lnSpc>
              <a:spcBef>
                <a:spcPts val="250"/>
              </a:spcBef>
              <a:spcAft>
                <a:spcPts val="250"/>
              </a:spcAft>
              <a:buClr>
                <a:schemeClr val="accent1"/>
              </a:buClr>
              <a:buFont typeface="Wingdings 2" panose="05020102010507070707" pitchFamily="18" charset="2"/>
              <a:buChar char=""/>
              <a:defRPr kumimoji="1" sz="1700">
                <a:solidFill>
                  <a:srgbClr val="595959"/>
                </a:solidFill>
                <a:latin typeface="Corbel" panose="020B0503020204020204" pitchFamily="34" charset="0"/>
                <a:ea typeface="ＭＳ ゴシック" panose="020B0609070205080204" pitchFamily="49" charset="-128"/>
              </a:defRPr>
            </a:lvl2pPr>
            <a:lvl3pPr marL="1143000" indent="-228600">
              <a:lnSpc>
                <a:spcPct val="90000"/>
              </a:lnSpc>
              <a:spcBef>
                <a:spcPts val="250"/>
              </a:spcBef>
              <a:spcAft>
                <a:spcPts val="250"/>
              </a:spcAft>
              <a:buClr>
                <a:schemeClr val="accent1"/>
              </a:buClr>
              <a:buFont typeface="Wingdings 2" panose="05020102010507070707" pitchFamily="18" charset="2"/>
              <a:buChar char=""/>
              <a:defRPr kumimoji="1" sz="1500">
                <a:solidFill>
                  <a:srgbClr val="595959"/>
                </a:solidFill>
                <a:latin typeface="Corbel" panose="020B0503020204020204" pitchFamily="34" charset="0"/>
                <a:ea typeface="ＭＳ ゴシック" panose="020B0609070205080204" pitchFamily="49" charset="-128"/>
              </a:defRPr>
            </a:lvl3pPr>
            <a:lvl4pPr marL="16002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4pPr>
            <a:lvl5pPr marL="20574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9pPr>
          </a:lstStyle>
          <a:p>
            <a:pPr algn="ctr" eaLnBrk="1" hangingPunct="1">
              <a:lnSpc>
                <a:spcPct val="100000"/>
              </a:lnSpc>
              <a:spcBef>
                <a:spcPct val="0"/>
              </a:spcBef>
              <a:buClrTx/>
              <a:buFontTx/>
              <a:buNone/>
            </a:pPr>
            <a:r>
              <a:rPr kumimoji="0" lang="ja-JP" altLang="en-US" sz="3323" b="1" dirty="0">
                <a:solidFill>
                  <a:schemeClr val="tx1"/>
                </a:solidFill>
                <a:latin typeface="HG創英角ﾎﾟｯﾌﾟ体" panose="040B0A09000000000000" pitchFamily="49" charset="-128"/>
                <a:ea typeface="HG創英角ﾎﾟｯﾌﾟ体" panose="040B0A09000000000000" pitchFamily="49" charset="-128"/>
              </a:rPr>
              <a:t>外国における企業の</a:t>
            </a:r>
            <a:endParaRPr kumimoji="0" lang="en-US" altLang="ja-JP" sz="3323" b="1" dirty="0">
              <a:solidFill>
                <a:schemeClr val="tx1"/>
              </a:solidFill>
              <a:latin typeface="HG創英角ﾎﾟｯﾌﾟ体" panose="040B0A09000000000000" pitchFamily="49" charset="-128"/>
              <a:ea typeface="HG創英角ﾎﾟｯﾌﾟ体" panose="040B0A09000000000000" pitchFamily="49" charset="-128"/>
            </a:endParaRPr>
          </a:p>
          <a:p>
            <a:pPr algn="ctr" eaLnBrk="1" hangingPunct="1">
              <a:lnSpc>
                <a:spcPct val="100000"/>
              </a:lnSpc>
              <a:spcBef>
                <a:spcPct val="0"/>
              </a:spcBef>
              <a:buClrTx/>
              <a:buFontTx/>
              <a:buNone/>
            </a:pPr>
            <a:r>
              <a:rPr kumimoji="0" lang="ja-JP" altLang="en-US" sz="3323" b="1" dirty="0">
                <a:solidFill>
                  <a:schemeClr val="tx1"/>
                </a:solidFill>
                <a:latin typeface="HG創英角ﾎﾟｯﾌﾟ体" panose="040B0A09000000000000" pitchFamily="49" charset="-128"/>
                <a:ea typeface="HG創英角ﾎﾟｯﾌﾟ体" panose="040B0A09000000000000" pitchFamily="49" charset="-128"/>
              </a:rPr>
              <a:t>応札の考え方（多くの場合）</a:t>
            </a:r>
            <a:endParaRPr kumimoji="0" lang="ja-JP" altLang="en-US" sz="3323" dirty="0">
              <a:solidFill>
                <a:schemeClr val="tx1"/>
              </a:solidFill>
              <a:latin typeface="HG創英角ﾎﾟｯﾌﾟ体" panose="040B0A09000000000000" pitchFamily="49" charset="-128"/>
              <a:ea typeface="HG創英角ﾎﾟｯﾌﾟ体" panose="040B0A09000000000000" pitchFamily="49" charset="-128"/>
            </a:endParaRPr>
          </a:p>
        </p:txBody>
      </p:sp>
      <p:sp>
        <p:nvSpPr>
          <p:cNvPr id="12" name="AutoShape 6"/>
          <p:cNvSpPr>
            <a:spLocks noChangeArrowheads="1"/>
          </p:cNvSpPr>
          <p:nvPr/>
        </p:nvSpPr>
        <p:spPr bwMode="auto">
          <a:xfrm>
            <a:off x="293077" y="1182567"/>
            <a:ext cx="8599403" cy="2102417"/>
          </a:xfrm>
          <a:prstGeom prst="roundRect">
            <a:avLst>
              <a:gd name="adj" fmla="val 16667"/>
            </a:avLst>
          </a:prstGeom>
          <a:solidFill>
            <a:srgbClr val="CCFFFF"/>
          </a:solidFill>
          <a:ln w="9525">
            <a:solidFill>
              <a:schemeClr val="tx1"/>
            </a:solidFill>
            <a:round/>
            <a:headEnd/>
            <a:tailEnd/>
          </a:ln>
        </p:spPr>
        <p:txBody>
          <a:bodyPr wrap="none"/>
          <a:lstStyle>
            <a:lvl1pPr>
              <a:lnSpc>
                <a:spcPct val="90000"/>
              </a:lnSpc>
              <a:spcBef>
                <a:spcPts val="1200"/>
              </a:spcBef>
              <a:buClr>
                <a:schemeClr val="accent1"/>
              </a:buClr>
              <a:buFont typeface="Wingdings 2" panose="05020102010507070707" pitchFamily="18" charset="2"/>
              <a:buChar char=""/>
              <a:defRPr kumimoji="1" sz="1900">
                <a:solidFill>
                  <a:srgbClr val="595959"/>
                </a:solidFill>
                <a:latin typeface="Corbel" panose="020B0503020204020204" pitchFamily="34" charset="0"/>
                <a:ea typeface="ＭＳ ゴシック" panose="020B0609070205080204" pitchFamily="49" charset="-128"/>
              </a:defRPr>
            </a:lvl1pPr>
            <a:lvl2pPr marL="742950" indent="-285750">
              <a:lnSpc>
                <a:spcPct val="90000"/>
              </a:lnSpc>
              <a:spcBef>
                <a:spcPts val="250"/>
              </a:spcBef>
              <a:spcAft>
                <a:spcPts val="250"/>
              </a:spcAft>
              <a:buClr>
                <a:schemeClr val="accent1"/>
              </a:buClr>
              <a:buFont typeface="Wingdings 2" panose="05020102010507070707" pitchFamily="18" charset="2"/>
              <a:buChar char=""/>
              <a:defRPr kumimoji="1" sz="1700">
                <a:solidFill>
                  <a:srgbClr val="595959"/>
                </a:solidFill>
                <a:latin typeface="Corbel" panose="020B0503020204020204" pitchFamily="34" charset="0"/>
                <a:ea typeface="ＭＳ ゴシック" panose="020B0609070205080204" pitchFamily="49" charset="-128"/>
              </a:defRPr>
            </a:lvl2pPr>
            <a:lvl3pPr marL="1143000" indent="-228600">
              <a:lnSpc>
                <a:spcPct val="90000"/>
              </a:lnSpc>
              <a:spcBef>
                <a:spcPts val="250"/>
              </a:spcBef>
              <a:spcAft>
                <a:spcPts val="250"/>
              </a:spcAft>
              <a:buClr>
                <a:schemeClr val="accent1"/>
              </a:buClr>
              <a:buFont typeface="Wingdings 2" panose="05020102010507070707" pitchFamily="18" charset="2"/>
              <a:buChar char=""/>
              <a:defRPr kumimoji="1" sz="1500">
                <a:solidFill>
                  <a:srgbClr val="595959"/>
                </a:solidFill>
                <a:latin typeface="Corbel" panose="020B0503020204020204" pitchFamily="34" charset="0"/>
                <a:ea typeface="ＭＳ ゴシック" panose="020B0609070205080204" pitchFamily="49" charset="-128"/>
              </a:defRPr>
            </a:lvl3pPr>
            <a:lvl4pPr marL="16002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4pPr>
            <a:lvl5pPr marL="20574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9pPr>
          </a:lstStyle>
          <a:p>
            <a:pPr eaLnBrk="1" hangingPunct="1">
              <a:lnSpc>
                <a:spcPct val="100000"/>
              </a:lnSpc>
              <a:spcBef>
                <a:spcPct val="0"/>
              </a:spcBef>
              <a:buClrTx/>
              <a:buFontTx/>
              <a:buNone/>
            </a:pPr>
            <a:r>
              <a:rPr lang="ja-JP" altLang="en-US" sz="2954" dirty="0">
                <a:solidFill>
                  <a:schemeClr val="tx1"/>
                </a:solidFill>
                <a:latin typeface="Arial" panose="020B0604020202020204" pitchFamily="34" charset="0"/>
                <a:ea typeface="HGｺﾞｼｯｸE" panose="020B0909000000000000" pitchFamily="49" charset="-128"/>
              </a:rPr>
              <a:t>最も有利な施工体制・施工計画を立案し、所定の</a:t>
            </a:r>
            <a:endParaRPr lang="en-US" altLang="ja-JP" sz="2954" dirty="0">
              <a:solidFill>
                <a:schemeClr val="tx1"/>
              </a:solidFill>
              <a:latin typeface="Arial" panose="020B0604020202020204" pitchFamily="34" charset="0"/>
              <a:ea typeface="HGｺﾞｼｯｸE" panose="020B0909000000000000" pitchFamily="49" charset="-128"/>
            </a:endParaRPr>
          </a:p>
          <a:p>
            <a:pPr eaLnBrk="1" hangingPunct="1">
              <a:lnSpc>
                <a:spcPct val="100000"/>
              </a:lnSpc>
              <a:spcBef>
                <a:spcPct val="0"/>
              </a:spcBef>
              <a:buClrTx/>
              <a:buFontTx/>
              <a:buNone/>
            </a:pPr>
            <a:r>
              <a:rPr lang="ja-JP" altLang="en-US" sz="2954" dirty="0">
                <a:solidFill>
                  <a:schemeClr val="tx1"/>
                </a:solidFill>
                <a:latin typeface="Arial" panose="020B0604020202020204" pitchFamily="34" charset="0"/>
                <a:ea typeface="HGｺﾞｼｯｸE" panose="020B0909000000000000" pitchFamily="49" charset="-128"/>
              </a:rPr>
              <a:t>労務費・</a:t>
            </a:r>
            <a:r>
              <a:rPr lang="ja-JP" altLang="en-US" sz="2954">
                <a:solidFill>
                  <a:schemeClr val="tx1"/>
                </a:solidFill>
                <a:latin typeface="Arial" panose="020B0604020202020204" pitchFamily="34" charset="0"/>
                <a:ea typeface="HGｺﾞｼｯｸE" panose="020B0909000000000000" pitchFamily="49" charset="-128"/>
              </a:rPr>
              <a:t>人件費を踏まえ、</a:t>
            </a:r>
            <a:r>
              <a:rPr lang="ja-JP" altLang="en-US" sz="2954" dirty="0">
                <a:solidFill>
                  <a:schemeClr val="tx1"/>
                </a:solidFill>
                <a:latin typeface="Arial" panose="020B0604020202020204" pitchFamily="34" charset="0"/>
                <a:ea typeface="HGｺﾞｼｯｸE" panose="020B0909000000000000" pitchFamily="49" charset="-128"/>
              </a:rPr>
              <a:t>下請け業者に支払う</a:t>
            </a:r>
            <a:endParaRPr lang="en-US" altLang="ja-JP" sz="2954" dirty="0">
              <a:solidFill>
                <a:schemeClr val="tx1"/>
              </a:solidFill>
              <a:latin typeface="Arial" panose="020B0604020202020204" pitchFamily="34" charset="0"/>
              <a:ea typeface="HGｺﾞｼｯｸE" panose="020B0909000000000000" pitchFamily="49" charset="-128"/>
            </a:endParaRPr>
          </a:p>
          <a:p>
            <a:pPr eaLnBrk="1" hangingPunct="1">
              <a:lnSpc>
                <a:spcPct val="100000"/>
              </a:lnSpc>
              <a:spcBef>
                <a:spcPct val="0"/>
              </a:spcBef>
              <a:buClrTx/>
              <a:buFontTx/>
              <a:buNone/>
            </a:pPr>
            <a:r>
              <a:rPr lang="ja-JP" altLang="en-US" sz="2954" dirty="0">
                <a:solidFill>
                  <a:schemeClr val="tx1"/>
                </a:solidFill>
                <a:latin typeface="Arial" panose="020B0604020202020204" pitchFamily="34" charset="0"/>
                <a:ea typeface="HGｺﾞｼｯｸE" panose="020B0909000000000000" pitchFamily="49" charset="-128"/>
              </a:rPr>
              <a:t>額を定めたうえで、自社（元請）の所要額を加え</a:t>
            </a:r>
            <a:endParaRPr lang="en-US" altLang="ja-JP" sz="2954" dirty="0">
              <a:solidFill>
                <a:schemeClr val="tx1"/>
              </a:solidFill>
              <a:latin typeface="Arial" panose="020B0604020202020204" pitchFamily="34" charset="0"/>
              <a:ea typeface="HGｺﾞｼｯｸE" panose="020B0909000000000000" pitchFamily="49" charset="-128"/>
            </a:endParaRPr>
          </a:p>
          <a:p>
            <a:pPr eaLnBrk="1" hangingPunct="1">
              <a:lnSpc>
                <a:spcPct val="100000"/>
              </a:lnSpc>
              <a:spcBef>
                <a:spcPct val="0"/>
              </a:spcBef>
              <a:buClrTx/>
              <a:buFontTx/>
              <a:buNone/>
            </a:pPr>
            <a:r>
              <a:rPr lang="ja-JP" altLang="en-US" sz="2954" dirty="0">
                <a:solidFill>
                  <a:schemeClr val="tx1"/>
                </a:solidFill>
                <a:latin typeface="Arial" panose="020B0604020202020204" pitchFamily="34" charset="0"/>
                <a:ea typeface="HGｺﾞｼｯｸE" panose="020B0909000000000000" pitchFamily="49" charset="-128"/>
              </a:rPr>
              <a:t>て応札価格とする　（実行予算を前提とする）</a:t>
            </a:r>
            <a:endParaRPr lang="en-US" altLang="ja-JP" sz="2954" dirty="0">
              <a:solidFill>
                <a:srgbClr val="C00000"/>
              </a:solidFill>
              <a:latin typeface="Arial" panose="020B0604020202020204" pitchFamily="34" charset="0"/>
              <a:ea typeface="HGｺﾞｼｯｸE" panose="020B0909000000000000" pitchFamily="49" charset="-128"/>
            </a:endParaRPr>
          </a:p>
        </p:txBody>
      </p:sp>
      <p:sp>
        <p:nvSpPr>
          <p:cNvPr id="13" name="AutoShape 7"/>
          <p:cNvSpPr>
            <a:spLocks noChangeArrowheads="1"/>
          </p:cNvSpPr>
          <p:nvPr/>
        </p:nvSpPr>
        <p:spPr bwMode="auto">
          <a:xfrm>
            <a:off x="1249447" y="4355391"/>
            <a:ext cx="2592288" cy="781398"/>
          </a:xfrm>
          <a:prstGeom prst="roundRect">
            <a:avLst>
              <a:gd name="adj" fmla="val 16667"/>
            </a:avLst>
          </a:prstGeom>
          <a:solidFill>
            <a:schemeClr val="accent6">
              <a:lumMod val="20000"/>
              <a:lumOff val="80000"/>
            </a:schemeClr>
          </a:solidFill>
          <a:ln w="9525">
            <a:solidFill>
              <a:schemeClr val="tx1"/>
            </a:solidFill>
            <a:round/>
            <a:headEnd/>
            <a:tailEnd/>
          </a:ln>
          <a:effectLst/>
        </p:spPr>
        <p:txBody>
          <a:bodyPr wrap="none" anchor="ctr"/>
          <a:lstStyle/>
          <a:p>
            <a:pPr algn="ctr" eaLnBrk="1" hangingPunct="1">
              <a:defRPr/>
            </a:pPr>
            <a:r>
              <a:rPr lang="ja-JP" altLang="en-US" sz="3200" dirty="0">
                <a:solidFill>
                  <a:srgbClr val="C00000"/>
                </a:solidFill>
                <a:latin typeface="Arial" charset="0"/>
                <a:ea typeface="HGｺﾞｼｯｸE" pitchFamily="49" charset="-128"/>
              </a:rPr>
              <a:t>下請価格</a:t>
            </a:r>
            <a:endParaRPr kumimoji="0" lang="ja-JP" altLang="en-US" sz="3200" b="1" dirty="0">
              <a:solidFill>
                <a:srgbClr val="C00000"/>
              </a:solidFill>
              <a:latin typeface="Arial" charset="0"/>
              <a:ea typeface="HGｺﾞｼｯｸE" pitchFamily="49" charset="-128"/>
            </a:endParaRPr>
          </a:p>
        </p:txBody>
      </p:sp>
      <p:sp>
        <p:nvSpPr>
          <p:cNvPr id="10" name="下矢印 1"/>
          <p:cNvSpPr>
            <a:spLocks noChangeArrowheads="1"/>
          </p:cNvSpPr>
          <p:nvPr/>
        </p:nvSpPr>
        <p:spPr bwMode="auto">
          <a:xfrm rot="10800000">
            <a:off x="3819824" y="3415503"/>
            <a:ext cx="1587873" cy="794908"/>
          </a:xfrm>
          <a:prstGeom prst="downArrow">
            <a:avLst>
              <a:gd name="adj1" fmla="val 50000"/>
              <a:gd name="adj2" fmla="val 50126"/>
            </a:avLst>
          </a:prstGeom>
          <a:solidFill>
            <a:schemeClr val="accent1">
              <a:lumMod val="20000"/>
              <a:lumOff val="80000"/>
            </a:schemeClr>
          </a:solidFill>
          <a:ln w="25400">
            <a:solidFill>
              <a:srgbClr val="385D8A"/>
            </a:solidFill>
            <a:miter lim="800000"/>
            <a:headEnd/>
            <a:tailEnd/>
          </a:ln>
        </p:spPr>
        <p:txBody>
          <a:bodyPr anchor="ctr"/>
          <a:lstStyle/>
          <a:p>
            <a:pPr algn="ctr" eaLnBrk="1" hangingPunct="1">
              <a:defRPr/>
            </a:pPr>
            <a:endParaRPr kumimoji="0" lang="ja-JP" altLang="en-US">
              <a:solidFill>
                <a:srgbClr val="FFFFFF"/>
              </a:solidFill>
              <a:latin typeface="Calibri" pitchFamily="34" charset="0"/>
              <a:ea typeface="HGｺﾞｼｯｸE" pitchFamily="49" charset="-128"/>
            </a:endParaRPr>
          </a:p>
        </p:txBody>
      </p:sp>
      <p:sp>
        <p:nvSpPr>
          <p:cNvPr id="11" name="下矢印 1"/>
          <p:cNvSpPr>
            <a:spLocks noChangeArrowheads="1"/>
          </p:cNvSpPr>
          <p:nvPr/>
        </p:nvSpPr>
        <p:spPr bwMode="auto">
          <a:xfrm rot="10800000">
            <a:off x="1641584" y="5263885"/>
            <a:ext cx="1447127" cy="366867"/>
          </a:xfrm>
          <a:prstGeom prst="downArrow">
            <a:avLst>
              <a:gd name="adj1" fmla="val 50000"/>
              <a:gd name="adj2" fmla="val 50126"/>
            </a:avLst>
          </a:prstGeom>
          <a:solidFill>
            <a:srgbClr val="FFFFCC"/>
          </a:solidFill>
          <a:ln w="25400">
            <a:solidFill>
              <a:srgbClr val="385D8A"/>
            </a:solidFill>
            <a:miter lim="800000"/>
            <a:headEnd/>
            <a:tailEnd/>
          </a:ln>
        </p:spPr>
        <p:txBody>
          <a:bodyPr anchor="ctr"/>
          <a:lstStyle/>
          <a:p>
            <a:pPr algn="ctr" eaLnBrk="1" hangingPunct="1">
              <a:defRPr/>
            </a:pPr>
            <a:endParaRPr kumimoji="0" lang="ja-JP" altLang="en-US">
              <a:solidFill>
                <a:srgbClr val="FFFFFF"/>
              </a:solidFill>
              <a:latin typeface="Calibri" pitchFamily="34" charset="0"/>
              <a:ea typeface="HGｺﾞｼｯｸE" pitchFamily="49" charset="-128"/>
            </a:endParaRPr>
          </a:p>
        </p:txBody>
      </p:sp>
      <p:sp>
        <p:nvSpPr>
          <p:cNvPr id="16" name="AutoShape 7"/>
          <p:cNvSpPr>
            <a:spLocks noChangeArrowheads="1"/>
          </p:cNvSpPr>
          <p:nvPr/>
        </p:nvSpPr>
        <p:spPr bwMode="auto">
          <a:xfrm>
            <a:off x="4141192" y="4355391"/>
            <a:ext cx="2592288" cy="781398"/>
          </a:xfrm>
          <a:prstGeom prst="roundRect">
            <a:avLst>
              <a:gd name="adj" fmla="val 16667"/>
            </a:avLst>
          </a:prstGeom>
          <a:solidFill>
            <a:schemeClr val="accent6">
              <a:lumMod val="20000"/>
              <a:lumOff val="80000"/>
            </a:schemeClr>
          </a:solidFill>
          <a:ln w="9525">
            <a:solidFill>
              <a:schemeClr val="tx1"/>
            </a:solidFill>
            <a:round/>
            <a:headEnd/>
            <a:tailEnd/>
          </a:ln>
          <a:effectLst/>
        </p:spPr>
        <p:txBody>
          <a:bodyPr wrap="none" anchor="ctr"/>
          <a:lstStyle/>
          <a:p>
            <a:pPr algn="ctr" eaLnBrk="1" hangingPunct="1">
              <a:defRPr/>
            </a:pPr>
            <a:r>
              <a:rPr lang="ja-JP" altLang="en-US" sz="3200" dirty="0">
                <a:solidFill>
                  <a:srgbClr val="C00000"/>
                </a:solidFill>
                <a:latin typeface="Arial" charset="0"/>
                <a:ea typeface="HGｺﾞｼｯｸE" pitchFamily="49" charset="-128"/>
              </a:rPr>
              <a:t>・・・</a:t>
            </a:r>
            <a:endParaRPr kumimoji="0" lang="ja-JP" altLang="en-US" sz="3200" b="1" dirty="0">
              <a:solidFill>
                <a:srgbClr val="C00000"/>
              </a:solidFill>
              <a:latin typeface="Arial" charset="0"/>
              <a:ea typeface="HGｺﾞｼｯｸE" pitchFamily="49" charset="-128"/>
            </a:endParaRPr>
          </a:p>
        </p:txBody>
      </p:sp>
      <p:sp>
        <p:nvSpPr>
          <p:cNvPr id="17" name="AutoShape 7"/>
          <p:cNvSpPr>
            <a:spLocks noChangeArrowheads="1"/>
          </p:cNvSpPr>
          <p:nvPr/>
        </p:nvSpPr>
        <p:spPr bwMode="auto">
          <a:xfrm>
            <a:off x="705480" y="5749229"/>
            <a:ext cx="2592288" cy="781398"/>
          </a:xfrm>
          <a:prstGeom prst="roundRect">
            <a:avLst>
              <a:gd name="adj" fmla="val 16667"/>
            </a:avLst>
          </a:prstGeom>
          <a:solidFill>
            <a:srgbClr val="FFFFCC"/>
          </a:solidFill>
          <a:ln w="9525">
            <a:solidFill>
              <a:schemeClr val="tx1"/>
            </a:solidFill>
            <a:round/>
            <a:headEnd/>
            <a:tailEnd/>
          </a:ln>
          <a:effectLst/>
        </p:spPr>
        <p:txBody>
          <a:bodyPr wrap="none" anchor="ctr"/>
          <a:lstStyle/>
          <a:p>
            <a:pPr algn="ctr" eaLnBrk="1" hangingPunct="1">
              <a:defRPr/>
            </a:pPr>
            <a:r>
              <a:rPr lang="ja-JP" altLang="en-US" sz="3200" dirty="0">
                <a:solidFill>
                  <a:srgbClr val="C00000"/>
                </a:solidFill>
                <a:latin typeface="Arial" charset="0"/>
                <a:ea typeface="HGｺﾞｼｯｸE" pitchFamily="49" charset="-128"/>
              </a:rPr>
              <a:t>労務費</a:t>
            </a:r>
            <a:endParaRPr kumimoji="0" lang="ja-JP" altLang="en-US" sz="3200" b="1" dirty="0">
              <a:solidFill>
                <a:srgbClr val="C00000"/>
              </a:solidFill>
              <a:latin typeface="Arial" charset="0"/>
              <a:ea typeface="HGｺﾞｼｯｸE" pitchFamily="49" charset="-128"/>
            </a:endParaRPr>
          </a:p>
        </p:txBody>
      </p:sp>
      <p:sp>
        <p:nvSpPr>
          <p:cNvPr id="18" name="下矢印 1"/>
          <p:cNvSpPr>
            <a:spLocks noChangeArrowheads="1"/>
          </p:cNvSpPr>
          <p:nvPr/>
        </p:nvSpPr>
        <p:spPr bwMode="auto">
          <a:xfrm rot="10800000">
            <a:off x="4041271" y="5259575"/>
            <a:ext cx="1447127" cy="366867"/>
          </a:xfrm>
          <a:prstGeom prst="downArrow">
            <a:avLst>
              <a:gd name="adj1" fmla="val 50000"/>
              <a:gd name="adj2" fmla="val 50126"/>
            </a:avLst>
          </a:prstGeom>
          <a:solidFill>
            <a:srgbClr val="FFFFCC"/>
          </a:solidFill>
          <a:ln w="25400">
            <a:solidFill>
              <a:srgbClr val="385D8A"/>
            </a:solidFill>
            <a:miter lim="800000"/>
            <a:headEnd/>
            <a:tailEnd/>
          </a:ln>
        </p:spPr>
        <p:txBody>
          <a:bodyPr anchor="ctr"/>
          <a:lstStyle/>
          <a:p>
            <a:pPr algn="ctr" eaLnBrk="1" hangingPunct="1">
              <a:defRPr/>
            </a:pPr>
            <a:endParaRPr kumimoji="0" lang="ja-JP" altLang="en-US">
              <a:solidFill>
                <a:srgbClr val="FFFFFF"/>
              </a:solidFill>
              <a:latin typeface="Calibri" pitchFamily="34" charset="0"/>
              <a:ea typeface="HGｺﾞｼｯｸE" pitchFamily="49" charset="-128"/>
            </a:endParaRPr>
          </a:p>
        </p:txBody>
      </p:sp>
      <p:sp>
        <p:nvSpPr>
          <p:cNvPr id="19" name="AutoShape 7"/>
          <p:cNvSpPr>
            <a:spLocks noChangeArrowheads="1"/>
          </p:cNvSpPr>
          <p:nvPr/>
        </p:nvSpPr>
        <p:spPr bwMode="auto">
          <a:xfrm>
            <a:off x="3461169" y="5749229"/>
            <a:ext cx="2592288" cy="781398"/>
          </a:xfrm>
          <a:prstGeom prst="roundRect">
            <a:avLst>
              <a:gd name="adj" fmla="val 16667"/>
            </a:avLst>
          </a:prstGeom>
          <a:solidFill>
            <a:srgbClr val="FFFFCC"/>
          </a:solidFill>
          <a:ln w="9525">
            <a:solidFill>
              <a:schemeClr val="tx1"/>
            </a:solidFill>
            <a:round/>
            <a:headEnd/>
            <a:tailEnd/>
          </a:ln>
          <a:effectLst/>
        </p:spPr>
        <p:txBody>
          <a:bodyPr wrap="none" anchor="ctr"/>
          <a:lstStyle/>
          <a:p>
            <a:pPr algn="ctr" eaLnBrk="1" hangingPunct="1">
              <a:defRPr/>
            </a:pPr>
            <a:r>
              <a:rPr lang="ja-JP" altLang="en-US" sz="3200" dirty="0">
                <a:solidFill>
                  <a:srgbClr val="C00000"/>
                </a:solidFill>
                <a:latin typeface="Arial" charset="0"/>
                <a:ea typeface="HGｺﾞｼｯｸE" pitchFamily="49" charset="-128"/>
              </a:rPr>
              <a:t>資材</a:t>
            </a:r>
            <a:endParaRPr kumimoji="0" lang="ja-JP" altLang="en-US" sz="3200" b="1" dirty="0">
              <a:solidFill>
                <a:srgbClr val="C00000"/>
              </a:solidFill>
              <a:latin typeface="Arial" charset="0"/>
              <a:ea typeface="HGｺﾞｼｯｸE" pitchFamily="49" charset="-128"/>
            </a:endParaRPr>
          </a:p>
        </p:txBody>
      </p:sp>
      <p:sp>
        <p:nvSpPr>
          <p:cNvPr id="20" name="下矢印 1"/>
          <p:cNvSpPr>
            <a:spLocks noChangeArrowheads="1"/>
          </p:cNvSpPr>
          <p:nvPr/>
        </p:nvSpPr>
        <p:spPr bwMode="auto">
          <a:xfrm rot="10800000">
            <a:off x="6414117" y="5281099"/>
            <a:ext cx="1447127" cy="366867"/>
          </a:xfrm>
          <a:prstGeom prst="downArrow">
            <a:avLst>
              <a:gd name="adj1" fmla="val 50000"/>
              <a:gd name="adj2" fmla="val 50126"/>
            </a:avLst>
          </a:prstGeom>
          <a:solidFill>
            <a:srgbClr val="FFFFCC"/>
          </a:solidFill>
          <a:ln w="25400">
            <a:solidFill>
              <a:srgbClr val="385D8A"/>
            </a:solidFill>
            <a:miter lim="800000"/>
            <a:headEnd/>
            <a:tailEnd/>
          </a:ln>
        </p:spPr>
        <p:txBody>
          <a:bodyPr anchor="ctr"/>
          <a:lstStyle/>
          <a:p>
            <a:pPr algn="ctr" eaLnBrk="1" hangingPunct="1">
              <a:defRPr/>
            </a:pPr>
            <a:endParaRPr kumimoji="0" lang="ja-JP" altLang="en-US">
              <a:solidFill>
                <a:srgbClr val="FFFFFF"/>
              </a:solidFill>
              <a:latin typeface="Calibri" pitchFamily="34" charset="0"/>
              <a:ea typeface="HGｺﾞｼｯｸE" pitchFamily="49" charset="-128"/>
            </a:endParaRPr>
          </a:p>
        </p:txBody>
      </p:sp>
      <p:sp>
        <p:nvSpPr>
          <p:cNvPr id="21" name="AutoShape 7"/>
          <p:cNvSpPr>
            <a:spLocks noChangeArrowheads="1"/>
          </p:cNvSpPr>
          <p:nvPr/>
        </p:nvSpPr>
        <p:spPr bwMode="auto">
          <a:xfrm>
            <a:off x="6191962" y="5784326"/>
            <a:ext cx="2592288" cy="781398"/>
          </a:xfrm>
          <a:prstGeom prst="roundRect">
            <a:avLst>
              <a:gd name="adj" fmla="val 16667"/>
            </a:avLst>
          </a:prstGeom>
          <a:solidFill>
            <a:srgbClr val="FFFFCC"/>
          </a:solidFill>
          <a:ln w="9525">
            <a:solidFill>
              <a:schemeClr val="tx1"/>
            </a:solidFill>
            <a:round/>
            <a:headEnd/>
            <a:tailEnd/>
          </a:ln>
          <a:effectLst/>
        </p:spPr>
        <p:txBody>
          <a:bodyPr wrap="none" anchor="ctr"/>
          <a:lstStyle/>
          <a:p>
            <a:pPr algn="ctr" eaLnBrk="1" hangingPunct="1">
              <a:defRPr/>
            </a:pPr>
            <a:r>
              <a:rPr lang="ja-JP" altLang="en-US" sz="3200" dirty="0">
                <a:solidFill>
                  <a:srgbClr val="C00000"/>
                </a:solidFill>
                <a:latin typeface="Arial" charset="0"/>
                <a:ea typeface="HGｺﾞｼｯｸE" pitchFamily="49" charset="-128"/>
              </a:rPr>
              <a:t>・・・</a:t>
            </a:r>
            <a:endParaRPr kumimoji="0" lang="ja-JP" altLang="en-US" sz="3200" b="1" dirty="0">
              <a:solidFill>
                <a:srgbClr val="C00000"/>
              </a:solidFill>
              <a:latin typeface="Arial" charset="0"/>
              <a:ea typeface="HGｺﾞｼｯｸE" pitchFamily="49" charset="-128"/>
            </a:endParaRPr>
          </a:p>
        </p:txBody>
      </p:sp>
      <p:sp>
        <p:nvSpPr>
          <p:cNvPr id="22" name="Text Box 2"/>
          <p:cNvSpPr txBox="1">
            <a:spLocks noChangeArrowheads="1"/>
          </p:cNvSpPr>
          <p:nvPr/>
        </p:nvSpPr>
        <p:spPr bwMode="auto">
          <a:xfrm>
            <a:off x="6102460" y="3304911"/>
            <a:ext cx="306846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200"/>
              </a:spcBef>
              <a:buClr>
                <a:schemeClr val="accent1"/>
              </a:buClr>
              <a:buFont typeface="Wingdings 2" panose="05020102010507070707" pitchFamily="18" charset="2"/>
              <a:buChar char=""/>
              <a:defRPr kumimoji="1" sz="1900">
                <a:solidFill>
                  <a:srgbClr val="595959"/>
                </a:solidFill>
                <a:latin typeface="Corbel" panose="020B0503020204020204" pitchFamily="34" charset="0"/>
                <a:ea typeface="ＭＳ ゴシック" panose="020B0609070205080204" pitchFamily="49" charset="-128"/>
              </a:defRPr>
            </a:lvl1pPr>
            <a:lvl2pPr marL="742950" indent="-285750">
              <a:lnSpc>
                <a:spcPct val="90000"/>
              </a:lnSpc>
              <a:spcBef>
                <a:spcPts val="250"/>
              </a:spcBef>
              <a:spcAft>
                <a:spcPts val="250"/>
              </a:spcAft>
              <a:buClr>
                <a:schemeClr val="accent1"/>
              </a:buClr>
              <a:buFont typeface="Wingdings 2" panose="05020102010507070707" pitchFamily="18" charset="2"/>
              <a:buChar char=""/>
              <a:defRPr kumimoji="1" sz="1700">
                <a:solidFill>
                  <a:srgbClr val="595959"/>
                </a:solidFill>
                <a:latin typeface="Corbel" panose="020B0503020204020204" pitchFamily="34" charset="0"/>
                <a:ea typeface="ＭＳ ゴシック" panose="020B0609070205080204" pitchFamily="49" charset="-128"/>
              </a:defRPr>
            </a:lvl2pPr>
            <a:lvl3pPr marL="1143000" indent="-228600">
              <a:lnSpc>
                <a:spcPct val="90000"/>
              </a:lnSpc>
              <a:spcBef>
                <a:spcPts val="250"/>
              </a:spcBef>
              <a:spcAft>
                <a:spcPts val="250"/>
              </a:spcAft>
              <a:buClr>
                <a:schemeClr val="accent1"/>
              </a:buClr>
              <a:buFont typeface="Wingdings 2" panose="05020102010507070707" pitchFamily="18" charset="2"/>
              <a:buChar char=""/>
              <a:defRPr kumimoji="1" sz="1500">
                <a:solidFill>
                  <a:srgbClr val="595959"/>
                </a:solidFill>
                <a:latin typeface="Corbel" panose="020B0503020204020204" pitchFamily="34" charset="0"/>
                <a:ea typeface="ＭＳ ゴシック" panose="020B0609070205080204" pitchFamily="49" charset="-128"/>
              </a:defRPr>
            </a:lvl3pPr>
            <a:lvl4pPr marL="16002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4pPr>
            <a:lvl5pPr marL="20574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9pPr>
          </a:lstStyle>
          <a:p>
            <a:pPr algn="ctr" eaLnBrk="1" hangingPunct="1">
              <a:lnSpc>
                <a:spcPct val="100000"/>
              </a:lnSpc>
              <a:spcBef>
                <a:spcPct val="0"/>
              </a:spcBef>
              <a:buClrTx/>
              <a:buNone/>
            </a:pPr>
            <a:r>
              <a:rPr kumimoji="0" lang="ja-JP" altLang="en-US" sz="3200" b="1" dirty="0">
                <a:solidFill>
                  <a:srgbClr val="002060"/>
                </a:solidFill>
                <a:latin typeface="HG創英角ﾎﾟｯﾌﾟ体" panose="040B0A09000000000000" pitchFamily="49" charset="-128"/>
                <a:ea typeface="HG創英角ﾎﾟｯﾌﾟ体" panose="040B0A09000000000000" pitchFamily="49" charset="-128"/>
              </a:rPr>
              <a:t>価格が下流から</a:t>
            </a:r>
            <a:endParaRPr kumimoji="0" lang="en-US" altLang="ja-JP" sz="3200" b="1" dirty="0">
              <a:solidFill>
                <a:srgbClr val="002060"/>
              </a:solidFill>
              <a:latin typeface="HG創英角ﾎﾟｯﾌﾟ体" panose="040B0A09000000000000" pitchFamily="49" charset="-128"/>
              <a:ea typeface="HG創英角ﾎﾟｯﾌﾟ体" panose="040B0A09000000000000" pitchFamily="49" charset="-128"/>
            </a:endParaRPr>
          </a:p>
          <a:p>
            <a:pPr algn="ctr" eaLnBrk="1" hangingPunct="1">
              <a:lnSpc>
                <a:spcPct val="100000"/>
              </a:lnSpc>
              <a:spcBef>
                <a:spcPct val="0"/>
              </a:spcBef>
              <a:buClrTx/>
              <a:buNone/>
            </a:pPr>
            <a:r>
              <a:rPr kumimoji="0" lang="ja-JP" altLang="en-US" sz="3200" b="1" dirty="0">
                <a:solidFill>
                  <a:srgbClr val="002060"/>
                </a:solidFill>
                <a:latin typeface="HG創英角ﾎﾟｯﾌﾟ体" panose="040B0A09000000000000" pitchFamily="49" charset="-128"/>
                <a:ea typeface="HG創英角ﾎﾟｯﾌﾟ体" panose="040B0A09000000000000" pitchFamily="49" charset="-128"/>
              </a:rPr>
              <a:t>上流へ決まる</a:t>
            </a:r>
            <a:endParaRPr kumimoji="0" lang="ja-JP" altLang="en-US" sz="3200" dirty="0">
              <a:solidFill>
                <a:srgbClr val="002060"/>
              </a:solidFill>
              <a:latin typeface="HG創英角ﾎﾟｯﾌﾟ体" panose="040B0A09000000000000" pitchFamily="49" charset="-128"/>
              <a:ea typeface="HG創英角ﾎﾟｯﾌﾟ体" panose="040B0A09000000000000" pitchFamily="49" charset="-128"/>
            </a:endParaRPr>
          </a:p>
        </p:txBody>
      </p:sp>
      <p:sp>
        <p:nvSpPr>
          <p:cNvPr id="3" name="スライド番号プレースホルダー 2"/>
          <p:cNvSpPr>
            <a:spLocks noGrp="1"/>
          </p:cNvSpPr>
          <p:nvPr>
            <p:ph type="sldNum" sz="quarter" idx="12"/>
          </p:nvPr>
        </p:nvSpPr>
        <p:spPr/>
        <p:txBody>
          <a:bodyPr/>
          <a:lstStyle/>
          <a:p>
            <a:pPr>
              <a:defRPr/>
            </a:pPr>
            <a:fld id="{F17E8D1B-9A71-4202-B3F0-348051FC76EA}" type="slidenum">
              <a:rPr lang="ja-JP" altLang="en-US" smtClean="0"/>
              <a:pPr>
                <a:defRPr/>
              </a:pPr>
              <a:t>29</a:t>
            </a:fld>
            <a:endParaRPr lang="en-US" altLang="ja-JP"/>
          </a:p>
        </p:txBody>
      </p:sp>
    </p:spTree>
    <p:extLst>
      <p:ext uri="{BB962C8B-B14F-4D97-AF65-F5344CB8AC3E}">
        <p14:creationId xmlns:p14="http://schemas.microsoft.com/office/powerpoint/2010/main" val="3383289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テキスト ボックス 30"/>
          <p:cNvSpPr txBox="1">
            <a:spLocks noChangeArrowheads="1"/>
          </p:cNvSpPr>
          <p:nvPr/>
        </p:nvSpPr>
        <p:spPr bwMode="auto">
          <a:xfrm>
            <a:off x="971600" y="0"/>
            <a:ext cx="7200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algn="ctr" eaLnBrk="1" hangingPunct="1">
              <a:lnSpc>
                <a:spcPct val="100000"/>
              </a:lnSpc>
              <a:spcBef>
                <a:spcPct val="0"/>
              </a:spcBef>
              <a:buClrTx/>
              <a:buFontTx/>
              <a:buNone/>
            </a:pPr>
            <a:r>
              <a:rPr kumimoji="0" lang="ja-JP" altLang="en-US" sz="3200" b="1" dirty="0">
                <a:solidFill>
                  <a:srgbClr val="C00000"/>
                </a:solidFill>
                <a:latin typeface="HG創英角ﾎﾟｯﾌﾟ体" pitchFamily="49" charset="-128"/>
                <a:ea typeface="HG創英角ﾎﾟｯﾌﾟ体" pitchFamily="49" charset="-128"/>
              </a:rPr>
              <a:t>ＥＵ公共調達指令による調達方式</a:t>
            </a:r>
          </a:p>
        </p:txBody>
      </p:sp>
      <p:sp>
        <p:nvSpPr>
          <p:cNvPr id="50187"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a:lnSpc>
                <a:spcPct val="100000"/>
              </a:lnSpc>
              <a:spcBef>
                <a:spcPct val="0"/>
              </a:spcBef>
              <a:buClrTx/>
              <a:buFontTx/>
              <a:buNone/>
            </a:pPr>
            <a:fld id="{0B3E3471-B98D-4AB0-8D0D-939D52F2B236}" type="slidenum">
              <a:rPr lang="en-US" altLang="ja-JP" sz="1100">
                <a:solidFill>
                  <a:schemeClr val="tx1"/>
                </a:solidFill>
                <a:latin typeface="Arial" pitchFamily="34" charset="0"/>
                <a:ea typeface="ＭＳ Ｐゴシック" pitchFamily="50" charset="-128"/>
              </a:rPr>
              <a:pPr>
                <a:lnSpc>
                  <a:spcPct val="100000"/>
                </a:lnSpc>
                <a:spcBef>
                  <a:spcPct val="0"/>
                </a:spcBef>
                <a:buClrTx/>
                <a:buFontTx/>
                <a:buNone/>
              </a:pPr>
              <a:t>3</a:t>
            </a:fld>
            <a:endParaRPr lang="en-US" altLang="ja-JP" sz="1100" dirty="0">
              <a:solidFill>
                <a:schemeClr val="tx1"/>
              </a:solidFill>
              <a:latin typeface="Arial" pitchFamily="34" charset="0"/>
              <a:ea typeface="ＭＳ Ｐゴシック" pitchFamily="50" charset="-128"/>
            </a:endParaRPr>
          </a:p>
        </p:txBody>
      </p:sp>
      <p:sp>
        <p:nvSpPr>
          <p:cNvPr id="18" name="テキスト ボックス 9"/>
          <p:cNvSpPr txBox="1">
            <a:spLocks noChangeArrowheads="1"/>
          </p:cNvSpPr>
          <p:nvPr/>
        </p:nvSpPr>
        <p:spPr bwMode="auto">
          <a:xfrm>
            <a:off x="179512" y="692696"/>
            <a:ext cx="8964488"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eaLnBrk="1" hangingPunct="1">
              <a:lnSpc>
                <a:spcPct val="100000"/>
              </a:lnSpc>
              <a:spcBef>
                <a:spcPct val="0"/>
              </a:spcBef>
              <a:buClrTx/>
              <a:buFontTx/>
              <a:buNone/>
            </a:pPr>
            <a:r>
              <a:rPr kumimoji="0" lang="ja-JP" altLang="en-US" sz="3200" b="1" dirty="0">
                <a:solidFill>
                  <a:schemeClr val="tx1"/>
                </a:solidFill>
                <a:latin typeface="Arial" pitchFamily="34" charset="0"/>
                <a:ea typeface="HGｺﾞｼｯｸE" pitchFamily="49" charset="-128"/>
              </a:rPr>
              <a:t>〇 公開入札　</a:t>
            </a:r>
            <a:r>
              <a:rPr kumimoji="0" lang="en-US" altLang="ja-JP" sz="2800" b="1" dirty="0">
                <a:solidFill>
                  <a:srgbClr val="0070C0"/>
                </a:solidFill>
                <a:latin typeface="Arial" pitchFamily="34" charset="0"/>
                <a:ea typeface="HGｺﾞｼｯｸE" pitchFamily="49" charset="-128"/>
              </a:rPr>
              <a:t>Open procedure</a:t>
            </a:r>
          </a:p>
          <a:p>
            <a:pPr eaLnBrk="1" hangingPunct="1">
              <a:lnSpc>
                <a:spcPct val="100000"/>
              </a:lnSpc>
              <a:spcBef>
                <a:spcPct val="0"/>
              </a:spcBef>
              <a:buClrTx/>
              <a:buFontTx/>
              <a:buNone/>
            </a:pPr>
            <a:endParaRPr kumimoji="0" lang="en-US" altLang="ja-JP" sz="1200" b="1" dirty="0">
              <a:solidFill>
                <a:schemeClr val="tx1"/>
              </a:solidFill>
              <a:latin typeface="Arial" pitchFamily="34" charset="0"/>
              <a:ea typeface="HGｺﾞｼｯｸE" pitchFamily="49" charset="-128"/>
            </a:endParaRPr>
          </a:p>
          <a:p>
            <a:pPr eaLnBrk="1" hangingPunct="1">
              <a:lnSpc>
                <a:spcPct val="100000"/>
              </a:lnSpc>
              <a:spcBef>
                <a:spcPct val="0"/>
              </a:spcBef>
              <a:buClrTx/>
              <a:buFontTx/>
              <a:buNone/>
            </a:pPr>
            <a:r>
              <a:rPr kumimoji="0" lang="ja-JP" altLang="en-US" sz="3200" b="1" dirty="0">
                <a:solidFill>
                  <a:schemeClr val="tx1"/>
                </a:solidFill>
                <a:latin typeface="Arial" pitchFamily="34" charset="0"/>
                <a:ea typeface="HGｺﾞｼｯｸE" pitchFamily="49" charset="-128"/>
              </a:rPr>
              <a:t>〇 制限入札　</a:t>
            </a:r>
            <a:r>
              <a:rPr kumimoji="0" lang="en-US" altLang="ja-JP" sz="2800" b="1" dirty="0">
                <a:solidFill>
                  <a:srgbClr val="0070C0"/>
                </a:solidFill>
                <a:latin typeface="Arial" pitchFamily="34" charset="0"/>
                <a:ea typeface="HGｺﾞｼｯｸE" pitchFamily="49" charset="-128"/>
              </a:rPr>
              <a:t>Restricted procedure</a:t>
            </a:r>
          </a:p>
          <a:p>
            <a:pPr eaLnBrk="1" hangingPunct="1">
              <a:lnSpc>
                <a:spcPct val="100000"/>
              </a:lnSpc>
              <a:spcBef>
                <a:spcPct val="0"/>
              </a:spcBef>
              <a:buClrTx/>
              <a:buFontTx/>
              <a:buNone/>
            </a:pPr>
            <a:endParaRPr kumimoji="0" lang="en-US" altLang="ja-JP" sz="1200" b="1" dirty="0">
              <a:solidFill>
                <a:schemeClr val="tx1"/>
              </a:solidFill>
              <a:latin typeface="Arial" pitchFamily="34" charset="0"/>
              <a:ea typeface="HGｺﾞｼｯｸE" pitchFamily="49" charset="-128"/>
            </a:endParaRPr>
          </a:p>
          <a:p>
            <a:pPr eaLnBrk="1" hangingPunct="1">
              <a:lnSpc>
                <a:spcPct val="100000"/>
              </a:lnSpc>
              <a:spcBef>
                <a:spcPct val="0"/>
              </a:spcBef>
              <a:buClrTx/>
              <a:buFontTx/>
              <a:buNone/>
            </a:pPr>
            <a:r>
              <a:rPr kumimoji="0" lang="ja-JP" altLang="en-US" sz="3200" b="1" dirty="0">
                <a:solidFill>
                  <a:schemeClr val="tx1"/>
                </a:solidFill>
                <a:latin typeface="Arial" pitchFamily="34" charset="0"/>
                <a:ea typeface="HGｺﾞｼｯｸE" pitchFamily="49" charset="-128"/>
              </a:rPr>
              <a:t>〇 交渉付き競争方式</a:t>
            </a:r>
            <a:endParaRPr kumimoji="0" lang="en-US" altLang="ja-JP" sz="3200" b="1" dirty="0">
              <a:solidFill>
                <a:schemeClr val="tx1"/>
              </a:solidFill>
              <a:latin typeface="Arial" pitchFamily="34" charset="0"/>
              <a:ea typeface="HGｺﾞｼｯｸE" pitchFamily="49" charset="-128"/>
            </a:endParaRPr>
          </a:p>
          <a:p>
            <a:pPr eaLnBrk="1" hangingPunct="1">
              <a:lnSpc>
                <a:spcPct val="100000"/>
              </a:lnSpc>
              <a:spcBef>
                <a:spcPct val="0"/>
              </a:spcBef>
              <a:buClrTx/>
              <a:buFontTx/>
              <a:buNone/>
            </a:pPr>
            <a:r>
              <a:rPr kumimoji="0" lang="ja-JP" altLang="en-US" sz="2800" b="1" dirty="0">
                <a:solidFill>
                  <a:schemeClr val="tx1"/>
                </a:solidFill>
                <a:latin typeface="Arial" pitchFamily="34" charset="0"/>
                <a:ea typeface="HGｺﾞｼｯｸE" pitchFamily="49" charset="-128"/>
              </a:rPr>
              <a:t>　　 　　</a:t>
            </a:r>
            <a:r>
              <a:rPr kumimoji="0" lang="en-US" altLang="ja-JP" sz="2800" b="1" dirty="0">
                <a:solidFill>
                  <a:srgbClr val="0070C0"/>
                </a:solidFill>
                <a:latin typeface="Arial" pitchFamily="34" charset="0"/>
                <a:ea typeface="HGｺﾞｼｯｸE" pitchFamily="49" charset="-128"/>
              </a:rPr>
              <a:t>Competitive procedure with negotiation</a:t>
            </a:r>
          </a:p>
          <a:p>
            <a:pPr eaLnBrk="1" hangingPunct="1">
              <a:lnSpc>
                <a:spcPct val="100000"/>
              </a:lnSpc>
              <a:spcBef>
                <a:spcPct val="0"/>
              </a:spcBef>
              <a:buClrTx/>
              <a:buFontTx/>
              <a:buNone/>
            </a:pPr>
            <a:r>
              <a:rPr kumimoji="0" lang="ja-JP" altLang="en-US" sz="3200" b="1" dirty="0">
                <a:solidFill>
                  <a:schemeClr val="tx1"/>
                </a:solidFill>
                <a:latin typeface="Arial" pitchFamily="34" charset="0"/>
                <a:ea typeface="HGｺﾞｼｯｸE" pitchFamily="49" charset="-128"/>
              </a:rPr>
              <a:t>〇 競争的対話方式　</a:t>
            </a:r>
            <a:r>
              <a:rPr kumimoji="0" lang="en-US" altLang="ja-JP" sz="3200" b="1" dirty="0">
                <a:solidFill>
                  <a:srgbClr val="0070C0"/>
                </a:solidFill>
                <a:latin typeface="Arial" pitchFamily="34" charset="0"/>
                <a:ea typeface="HGｺﾞｼｯｸE" pitchFamily="49" charset="-128"/>
              </a:rPr>
              <a:t>Competitive dialogue</a:t>
            </a:r>
          </a:p>
          <a:p>
            <a:pPr eaLnBrk="1" hangingPunct="1">
              <a:lnSpc>
                <a:spcPct val="100000"/>
              </a:lnSpc>
              <a:spcBef>
                <a:spcPct val="0"/>
              </a:spcBef>
              <a:buClrTx/>
              <a:buFontTx/>
              <a:buNone/>
            </a:pPr>
            <a:endParaRPr kumimoji="0" lang="en-US" altLang="ja-JP" sz="1200" b="1" dirty="0">
              <a:solidFill>
                <a:schemeClr val="tx1"/>
              </a:solidFill>
              <a:latin typeface="Arial" pitchFamily="34" charset="0"/>
              <a:ea typeface="HGｺﾞｼｯｸE" pitchFamily="49" charset="-128"/>
            </a:endParaRPr>
          </a:p>
          <a:p>
            <a:pPr eaLnBrk="1" hangingPunct="1">
              <a:lnSpc>
                <a:spcPct val="100000"/>
              </a:lnSpc>
              <a:spcBef>
                <a:spcPct val="0"/>
              </a:spcBef>
              <a:buClrTx/>
              <a:buFontTx/>
              <a:buNone/>
            </a:pPr>
            <a:r>
              <a:rPr kumimoji="0" lang="ja-JP" altLang="en-US" sz="3200" b="1" dirty="0">
                <a:solidFill>
                  <a:schemeClr val="tx1"/>
                </a:solidFill>
                <a:latin typeface="Arial" pitchFamily="34" charset="0"/>
                <a:ea typeface="HGｺﾞｼｯｸE" pitchFamily="49" charset="-128"/>
              </a:rPr>
              <a:t>〇 イノベーション･パートナーシップ</a:t>
            </a:r>
            <a:endParaRPr kumimoji="0" lang="en-US" altLang="ja-JP" sz="3200" b="1" dirty="0">
              <a:solidFill>
                <a:schemeClr val="tx1"/>
              </a:solidFill>
              <a:latin typeface="Arial" pitchFamily="34" charset="0"/>
              <a:ea typeface="HGｺﾞｼｯｸE" pitchFamily="49" charset="-128"/>
            </a:endParaRPr>
          </a:p>
          <a:p>
            <a:pPr eaLnBrk="1" hangingPunct="1">
              <a:lnSpc>
                <a:spcPct val="100000"/>
              </a:lnSpc>
              <a:spcBef>
                <a:spcPct val="0"/>
              </a:spcBef>
              <a:buClrTx/>
              <a:buFontTx/>
              <a:buNone/>
            </a:pPr>
            <a:r>
              <a:rPr kumimoji="0" lang="ja-JP" altLang="en-US" sz="2800" b="1" dirty="0">
                <a:solidFill>
                  <a:schemeClr val="tx1"/>
                </a:solidFill>
                <a:latin typeface="Arial" pitchFamily="34" charset="0"/>
                <a:ea typeface="HGｺﾞｼｯｸE" pitchFamily="49" charset="-128"/>
              </a:rPr>
              <a:t>　　　　 </a:t>
            </a:r>
            <a:r>
              <a:rPr kumimoji="0" lang="en-US" altLang="ja-JP" sz="2800" b="1" dirty="0">
                <a:solidFill>
                  <a:srgbClr val="0070C0"/>
                </a:solidFill>
                <a:latin typeface="Arial" pitchFamily="34" charset="0"/>
                <a:ea typeface="HGｺﾞｼｯｸE" pitchFamily="49" charset="-128"/>
              </a:rPr>
              <a:t>Innovation partnership</a:t>
            </a:r>
          </a:p>
          <a:p>
            <a:pPr eaLnBrk="1" hangingPunct="1">
              <a:lnSpc>
                <a:spcPct val="100000"/>
              </a:lnSpc>
              <a:spcBef>
                <a:spcPct val="0"/>
              </a:spcBef>
              <a:buClrTx/>
              <a:buFontTx/>
              <a:buNone/>
            </a:pPr>
            <a:r>
              <a:rPr kumimoji="0" lang="ja-JP" altLang="en-US" sz="3200" b="1" dirty="0">
                <a:solidFill>
                  <a:schemeClr val="tx1"/>
                </a:solidFill>
                <a:latin typeface="Arial" pitchFamily="34" charset="0"/>
                <a:ea typeface="HGｺﾞｼｯｸE" pitchFamily="49" charset="-128"/>
              </a:rPr>
              <a:t>〇</a:t>
            </a:r>
            <a:endParaRPr kumimoji="0" lang="ja-JP" altLang="en-US" sz="2800" b="1" dirty="0">
              <a:solidFill>
                <a:srgbClr val="0070C0"/>
              </a:solidFill>
              <a:latin typeface="Arial" pitchFamily="34" charset="0"/>
              <a:ea typeface="HGｺﾞｼｯｸE" pitchFamily="49" charset="-128"/>
            </a:endParaRPr>
          </a:p>
        </p:txBody>
      </p:sp>
      <p:sp>
        <p:nvSpPr>
          <p:cNvPr id="10" name="角丸四角形 9"/>
          <p:cNvSpPr/>
          <p:nvPr/>
        </p:nvSpPr>
        <p:spPr>
          <a:xfrm>
            <a:off x="179512" y="5301208"/>
            <a:ext cx="8496944" cy="1124744"/>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ja-JP" altLang="en-US" sz="2800" b="1" dirty="0">
                <a:solidFill>
                  <a:srgbClr val="002060"/>
                </a:solidFill>
                <a:latin typeface="HGP創英角ﾎﾟｯﾌﾟ体" pitchFamily="50" charset="-128"/>
                <a:ea typeface="HGP創英角ﾎﾟｯﾌﾟ体" pitchFamily="50" charset="-128"/>
              </a:rPr>
              <a:t>落札基準</a:t>
            </a:r>
            <a:r>
              <a:rPr kumimoji="0" lang="ja-JP" altLang="en-US" sz="2800" b="1" dirty="0">
                <a:solidFill>
                  <a:srgbClr val="002060"/>
                </a:solidFill>
                <a:latin typeface="Arial" pitchFamily="34" charset="0"/>
              </a:rPr>
              <a:t>は　</a:t>
            </a:r>
            <a:r>
              <a:rPr kumimoji="0" lang="en-US" altLang="ja-JP" sz="2800" b="1" dirty="0">
                <a:solidFill>
                  <a:srgbClr val="002060"/>
                </a:solidFill>
                <a:latin typeface="Arial Black" pitchFamily="34" charset="0"/>
              </a:rPr>
              <a:t>MEAT</a:t>
            </a:r>
          </a:p>
          <a:p>
            <a:pPr algn="ctr" fontAlgn="auto">
              <a:spcBef>
                <a:spcPts val="0"/>
              </a:spcBef>
              <a:spcAft>
                <a:spcPts val="0"/>
              </a:spcAft>
              <a:defRPr/>
            </a:pPr>
            <a:r>
              <a:rPr kumimoji="0" lang="ja-JP" altLang="en-US" sz="2800" b="1" dirty="0">
                <a:solidFill>
                  <a:srgbClr val="002060"/>
                </a:solidFill>
                <a:latin typeface="Arial" pitchFamily="34" charset="0"/>
              </a:rPr>
              <a:t>（</a:t>
            </a:r>
            <a:r>
              <a:rPr kumimoji="0" lang="en-US" altLang="ja-JP" sz="2800" b="1" dirty="0">
                <a:solidFill>
                  <a:srgbClr val="002060"/>
                </a:solidFill>
                <a:latin typeface="Arial" pitchFamily="34" charset="0"/>
              </a:rPr>
              <a:t>most economically advantageous tender</a:t>
            </a:r>
            <a:r>
              <a:rPr kumimoji="0" lang="ja-JP" altLang="en-US" sz="2800" b="1" dirty="0">
                <a:solidFill>
                  <a:srgbClr val="002060"/>
                </a:solidFill>
                <a:latin typeface="Arial" pitchFamily="34" charset="0"/>
              </a:rPr>
              <a:t>）</a:t>
            </a:r>
          </a:p>
        </p:txBody>
      </p:sp>
    </p:spTree>
    <p:extLst>
      <p:ext uri="{BB962C8B-B14F-4D97-AF65-F5344CB8AC3E}">
        <p14:creationId xmlns:p14="http://schemas.microsoft.com/office/powerpoint/2010/main" val="1046133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pPr>
              <a:defRPr/>
            </a:pPr>
            <a:fld id="{F17E8D1B-9A71-4202-B3F0-348051FC76EA}" type="slidenum">
              <a:rPr lang="ja-JP" altLang="en-US" smtClean="0"/>
              <a:pPr>
                <a:defRPr/>
              </a:pPr>
              <a:t>30</a:t>
            </a:fld>
            <a:endParaRPr lang="en-US" altLang="ja-JP"/>
          </a:p>
        </p:txBody>
      </p:sp>
      <p:graphicFrame>
        <p:nvGraphicFramePr>
          <p:cNvPr id="3" name="表 2"/>
          <p:cNvGraphicFramePr>
            <a:graphicFrameLocks noGrp="1"/>
          </p:cNvGraphicFramePr>
          <p:nvPr/>
        </p:nvGraphicFramePr>
        <p:xfrm>
          <a:off x="215009" y="692696"/>
          <a:ext cx="8928991" cy="5571225"/>
        </p:xfrm>
        <a:graphic>
          <a:graphicData uri="http://schemas.openxmlformats.org/drawingml/2006/table">
            <a:tbl>
              <a:tblPr firstRow="1" bandRow="1">
                <a:tableStyleId>{5C22544A-7EE6-4342-B048-85BDC9FD1C3A}</a:tableStyleId>
              </a:tblPr>
              <a:tblGrid>
                <a:gridCol w="1264282">
                  <a:extLst>
                    <a:ext uri="{9D8B030D-6E8A-4147-A177-3AD203B41FA5}">
                      <a16:colId xmlns:a16="http://schemas.microsoft.com/office/drawing/2014/main" val="20000"/>
                    </a:ext>
                  </a:extLst>
                </a:gridCol>
                <a:gridCol w="1264282">
                  <a:extLst>
                    <a:ext uri="{9D8B030D-6E8A-4147-A177-3AD203B41FA5}">
                      <a16:colId xmlns:a16="http://schemas.microsoft.com/office/drawing/2014/main" val="20001"/>
                    </a:ext>
                  </a:extLst>
                </a:gridCol>
                <a:gridCol w="1264282">
                  <a:extLst>
                    <a:ext uri="{9D8B030D-6E8A-4147-A177-3AD203B41FA5}">
                      <a16:colId xmlns:a16="http://schemas.microsoft.com/office/drawing/2014/main" val="20002"/>
                    </a:ext>
                  </a:extLst>
                </a:gridCol>
                <a:gridCol w="1264282">
                  <a:extLst>
                    <a:ext uri="{9D8B030D-6E8A-4147-A177-3AD203B41FA5}">
                      <a16:colId xmlns:a16="http://schemas.microsoft.com/office/drawing/2014/main" val="20003"/>
                    </a:ext>
                  </a:extLst>
                </a:gridCol>
                <a:gridCol w="1264282">
                  <a:extLst>
                    <a:ext uri="{9D8B030D-6E8A-4147-A177-3AD203B41FA5}">
                      <a16:colId xmlns:a16="http://schemas.microsoft.com/office/drawing/2014/main" val="20004"/>
                    </a:ext>
                  </a:extLst>
                </a:gridCol>
                <a:gridCol w="1264282">
                  <a:extLst>
                    <a:ext uri="{9D8B030D-6E8A-4147-A177-3AD203B41FA5}">
                      <a16:colId xmlns:a16="http://schemas.microsoft.com/office/drawing/2014/main" val="20005"/>
                    </a:ext>
                  </a:extLst>
                </a:gridCol>
                <a:gridCol w="1343299">
                  <a:extLst>
                    <a:ext uri="{9D8B030D-6E8A-4147-A177-3AD203B41FA5}">
                      <a16:colId xmlns:a16="http://schemas.microsoft.com/office/drawing/2014/main" val="20006"/>
                    </a:ext>
                  </a:extLst>
                </a:gridCol>
              </a:tblGrid>
              <a:tr h="576065">
                <a:tc>
                  <a:txBody>
                    <a:bodyPr/>
                    <a:lstStyle/>
                    <a:p>
                      <a:pPr algn="ctr"/>
                      <a:endParaRPr kumimoji="1" lang="ja-JP" altLang="en-US" sz="2000" b="1" dirty="0"/>
                    </a:p>
                  </a:txBody>
                  <a:tcPr anchor="ctr"/>
                </a:tc>
                <a:tc>
                  <a:txBody>
                    <a:bodyPr/>
                    <a:lstStyle/>
                    <a:p>
                      <a:pPr algn="ctr"/>
                      <a:r>
                        <a:rPr kumimoji="1" lang="ja-JP" altLang="en-US" sz="2000" b="1" dirty="0"/>
                        <a:t>日本</a:t>
                      </a:r>
                    </a:p>
                  </a:txBody>
                  <a:tcPr anchor="ctr"/>
                </a:tc>
                <a:tc>
                  <a:txBody>
                    <a:bodyPr/>
                    <a:lstStyle/>
                    <a:p>
                      <a:pPr algn="ctr"/>
                      <a:r>
                        <a:rPr kumimoji="1" lang="ja-JP" altLang="en-US" sz="2000" b="1" dirty="0"/>
                        <a:t>米国</a:t>
                      </a:r>
                    </a:p>
                  </a:txBody>
                  <a:tcPr anchor="ctr"/>
                </a:tc>
                <a:tc>
                  <a:txBody>
                    <a:bodyPr/>
                    <a:lstStyle/>
                    <a:p>
                      <a:pPr algn="ctr"/>
                      <a:r>
                        <a:rPr kumimoji="1" lang="ja-JP" altLang="en-US" sz="2000" b="1" dirty="0"/>
                        <a:t>英国</a:t>
                      </a:r>
                    </a:p>
                  </a:txBody>
                  <a:tcPr anchor="ctr"/>
                </a:tc>
                <a:tc>
                  <a:txBody>
                    <a:bodyPr/>
                    <a:lstStyle/>
                    <a:p>
                      <a:pPr algn="ctr"/>
                      <a:r>
                        <a:rPr kumimoji="1" lang="ja-JP" altLang="en-US" sz="2000" b="1" dirty="0"/>
                        <a:t>ドイツ</a:t>
                      </a:r>
                    </a:p>
                  </a:txBody>
                  <a:tcPr anchor="ctr"/>
                </a:tc>
                <a:tc>
                  <a:txBody>
                    <a:bodyPr/>
                    <a:lstStyle/>
                    <a:p>
                      <a:pPr algn="ctr"/>
                      <a:r>
                        <a:rPr kumimoji="1" lang="ja-JP" altLang="en-US" sz="2000" b="1" dirty="0"/>
                        <a:t>オランダ</a:t>
                      </a:r>
                      <a:endParaRPr kumimoji="1" lang="en-US" altLang="ja-JP" sz="2000" b="1" dirty="0"/>
                    </a:p>
                  </a:txBody>
                  <a:tcPr anchor="ctr"/>
                </a:tc>
                <a:tc>
                  <a:txBody>
                    <a:bodyPr/>
                    <a:lstStyle/>
                    <a:p>
                      <a:pPr algn="ctr"/>
                      <a:r>
                        <a:rPr kumimoji="1" lang="ja-JP" altLang="en-US" sz="2000" b="1" dirty="0"/>
                        <a:t>台湾</a:t>
                      </a:r>
                      <a:endParaRPr kumimoji="1" lang="en-US" altLang="ja-JP" sz="2000" b="1" dirty="0"/>
                    </a:p>
                  </a:txBody>
                  <a:tcPr anchor="ctr"/>
                </a:tc>
                <a:extLst>
                  <a:ext uri="{0D108BD9-81ED-4DB2-BD59-A6C34878D82A}">
                    <a16:rowId xmlns:a16="http://schemas.microsoft.com/office/drawing/2014/main" val="10000"/>
                  </a:ext>
                </a:extLst>
              </a:tr>
              <a:tr h="1152128">
                <a:tc>
                  <a:txBody>
                    <a:bodyPr/>
                    <a:lstStyle/>
                    <a:p>
                      <a:pPr algn="ctr"/>
                      <a:r>
                        <a:rPr kumimoji="1" lang="ja-JP" altLang="en-US" sz="2000" b="1" dirty="0"/>
                        <a:t>契約方法</a:t>
                      </a:r>
                      <a:endParaRPr kumimoji="1" lang="en-US" altLang="ja-JP" sz="2000" b="1" dirty="0"/>
                    </a:p>
                  </a:txBody>
                  <a:tcPr anchor="ctr"/>
                </a:tc>
                <a:tc>
                  <a:txBody>
                    <a:bodyPr/>
                    <a:lstStyle/>
                    <a:p>
                      <a:r>
                        <a:rPr kumimoji="1" lang="ja-JP" altLang="en-US" sz="2000" b="1" dirty="0"/>
                        <a:t>総価契約</a:t>
                      </a:r>
                      <a:endParaRPr kumimoji="1" lang="en-US" altLang="ja-JP" sz="2000" b="1" dirty="0"/>
                    </a:p>
                    <a:p>
                      <a:r>
                        <a:rPr kumimoji="1" lang="ja-JP" altLang="en-US" sz="2000" b="1" dirty="0"/>
                        <a:t>単価合意</a:t>
                      </a:r>
                    </a:p>
                  </a:txBody>
                  <a:tcPr anchor="ctr"/>
                </a:tc>
                <a:tc>
                  <a:txBody>
                    <a:bodyPr/>
                    <a:lstStyle/>
                    <a:p>
                      <a:r>
                        <a:rPr kumimoji="1" lang="ja-JP" altLang="en-US" sz="2000" b="1" dirty="0"/>
                        <a:t>総価契約単価契約</a:t>
                      </a:r>
                    </a:p>
                  </a:txBody>
                  <a:tcPr anchor="ctr"/>
                </a:tc>
                <a:tc>
                  <a:txBody>
                    <a:bodyPr/>
                    <a:lstStyle/>
                    <a:p>
                      <a:r>
                        <a:rPr kumimoji="1" lang="ja-JP" altLang="en-US" sz="2000" b="1" dirty="0"/>
                        <a:t>単価契約</a:t>
                      </a:r>
                      <a:endParaRPr kumimoji="1" lang="en-US" altLang="ja-JP" sz="2000" b="1" dirty="0"/>
                    </a:p>
                    <a:p>
                      <a:r>
                        <a:rPr kumimoji="1" lang="ja-JP" altLang="en-US" sz="2000" b="1" dirty="0"/>
                        <a:t>（</a:t>
                      </a:r>
                      <a:r>
                        <a:rPr kumimoji="1" lang="en-US" altLang="ja-JP" sz="2000" b="1" dirty="0"/>
                        <a:t>DB</a:t>
                      </a:r>
                      <a:r>
                        <a:rPr kumimoji="1" lang="ja-JP" altLang="en-US" sz="2000" b="1" dirty="0"/>
                        <a:t>は総価）</a:t>
                      </a:r>
                    </a:p>
                  </a:txBody>
                  <a:tcPr anchor="ctr"/>
                </a:tc>
                <a:tc>
                  <a:txBody>
                    <a:bodyPr/>
                    <a:lstStyle/>
                    <a:p>
                      <a:r>
                        <a:rPr kumimoji="1" lang="ja-JP" altLang="en-US" sz="2000" b="1" dirty="0"/>
                        <a:t>単価契約</a:t>
                      </a:r>
                    </a:p>
                  </a:txBody>
                  <a:tcPr anchor="ctr"/>
                </a:tc>
                <a:tc>
                  <a:txBody>
                    <a:bodyPr/>
                    <a:lstStyle/>
                    <a:p>
                      <a:r>
                        <a:rPr kumimoji="1" lang="ja-JP" altLang="en-US" sz="2000" b="1" dirty="0"/>
                        <a:t>単価契約</a:t>
                      </a:r>
                    </a:p>
                  </a:txBody>
                  <a:tcPr anchor="ctr"/>
                </a:tc>
                <a:tc>
                  <a:txBody>
                    <a:bodyPr/>
                    <a:lstStyle/>
                    <a:p>
                      <a:r>
                        <a:rPr kumimoji="1" lang="ja-JP" altLang="en-US" sz="2000" b="1" dirty="0"/>
                        <a:t>単価契約</a:t>
                      </a:r>
                    </a:p>
                  </a:txBody>
                  <a:tcPr anchor="ctr"/>
                </a:tc>
                <a:extLst>
                  <a:ext uri="{0D108BD9-81ED-4DB2-BD59-A6C34878D82A}">
                    <a16:rowId xmlns:a16="http://schemas.microsoft.com/office/drawing/2014/main" val="10001"/>
                  </a:ext>
                </a:extLst>
              </a:tr>
              <a:tr h="993614">
                <a:tc>
                  <a:txBody>
                    <a:bodyPr/>
                    <a:lstStyle/>
                    <a:p>
                      <a:pPr algn="ctr"/>
                      <a:r>
                        <a:rPr kumimoji="1" lang="ja-JP" altLang="en-US" sz="2000" b="1" dirty="0"/>
                        <a:t>前払金</a:t>
                      </a:r>
                      <a:endParaRPr kumimoji="1" lang="en-US" altLang="ja-JP" sz="2000" b="1" dirty="0"/>
                    </a:p>
                  </a:txBody>
                  <a:tcPr anchor="ctr"/>
                </a:tc>
                <a:tc>
                  <a:txBody>
                    <a:bodyPr/>
                    <a:lstStyle/>
                    <a:p>
                      <a:pPr algn="ctr"/>
                      <a:r>
                        <a:rPr kumimoji="1" lang="ja-JP" altLang="en-US" sz="2000" b="1" dirty="0"/>
                        <a:t>○</a:t>
                      </a:r>
                      <a:endParaRPr kumimoji="1" lang="en-US" altLang="ja-JP" sz="2000" b="1" dirty="0"/>
                    </a:p>
                    <a:p>
                      <a:pPr algn="ctr"/>
                      <a:r>
                        <a:rPr kumimoji="1" lang="ja-JP" altLang="en-US" sz="2000" b="1" dirty="0"/>
                        <a:t>（</a:t>
                      </a:r>
                      <a:r>
                        <a:rPr kumimoji="1" lang="en-US" altLang="ja-JP" sz="2000" b="1" dirty="0"/>
                        <a:t>40</a:t>
                      </a:r>
                      <a:r>
                        <a:rPr kumimoji="1" lang="ja-JP" altLang="en-US" sz="2000" b="1" dirty="0"/>
                        <a:t>％</a:t>
                      </a:r>
                      <a:endParaRPr kumimoji="1" lang="en-US" altLang="ja-JP" sz="2000" b="1" dirty="0"/>
                    </a:p>
                    <a:p>
                      <a:pPr algn="ctr"/>
                      <a:r>
                        <a:rPr kumimoji="1" lang="ja-JP" altLang="en-US" sz="2000" b="1" dirty="0"/>
                        <a:t>以内）</a:t>
                      </a:r>
                    </a:p>
                  </a:txBody>
                  <a:tcPr anchor="ctr"/>
                </a:tc>
                <a:tc>
                  <a:txBody>
                    <a:bodyPr/>
                    <a:lstStyle/>
                    <a:p>
                      <a:pPr algn="ctr"/>
                      <a:r>
                        <a:rPr kumimoji="1" lang="ja-JP" altLang="en-US" sz="2000" b="1" dirty="0"/>
                        <a:t>なし</a:t>
                      </a:r>
                      <a:endParaRPr kumimoji="1" lang="en-US" altLang="ja-JP" sz="2000" b="1" dirty="0"/>
                    </a:p>
                    <a:p>
                      <a:pPr algn="ctr"/>
                      <a:r>
                        <a:rPr kumimoji="1" lang="ja-JP" altLang="en-US" sz="2000" b="1" dirty="0"/>
                        <a:t>（制度</a:t>
                      </a:r>
                      <a:endParaRPr kumimoji="1" lang="en-US" altLang="ja-JP" sz="2000" b="1" dirty="0"/>
                    </a:p>
                    <a:p>
                      <a:pPr algn="ctr"/>
                      <a:r>
                        <a:rPr kumimoji="1" lang="ja-JP" altLang="en-US" sz="2000" b="1" dirty="0"/>
                        <a:t>あり）</a:t>
                      </a:r>
                    </a:p>
                  </a:txBody>
                  <a:tcPr anchor="ctr"/>
                </a:tc>
                <a:tc>
                  <a:txBody>
                    <a:bodyPr/>
                    <a:lstStyle/>
                    <a:p>
                      <a:pPr algn="ctr"/>
                      <a:r>
                        <a:rPr kumimoji="1" lang="ja-JP" altLang="en-US" sz="2000" b="1" dirty="0"/>
                        <a:t>なし</a:t>
                      </a:r>
                    </a:p>
                  </a:txBody>
                  <a:tcPr anchor="ctr"/>
                </a:tc>
                <a:tc>
                  <a:txBody>
                    <a:bodyPr/>
                    <a:lstStyle/>
                    <a:p>
                      <a:pPr algn="ctr"/>
                      <a:r>
                        <a:rPr kumimoji="1" lang="ja-JP" altLang="en-US" sz="2000" b="1" dirty="0"/>
                        <a:t>なし</a:t>
                      </a:r>
                      <a:endParaRPr kumimoji="1" lang="en-US" altLang="ja-JP" sz="2000" b="1" dirty="0"/>
                    </a:p>
                    <a:p>
                      <a:pPr algn="ctr"/>
                      <a:r>
                        <a:rPr kumimoji="1" lang="ja-JP" altLang="en-US" sz="2000" b="1" dirty="0"/>
                        <a:t>（制度</a:t>
                      </a:r>
                      <a:endParaRPr kumimoji="1" lang="en-US" altLang="ja-JP" sz="2000" b="1" dirty="0"/>
                    </a:p>
                    <a:p>
                      <a:pPr algn="ctr"/>
                      <a:r>
                        <a:rPr kumimoji="1" lang="ja-JP" altLang="en-US" sz="2000" b="1" dirty="0"/>
                        <a:t>あり）</a:t>
                      </a:r>
                    </a:p>
                  </a:txBody>
                  <a:tcPr anchor="ctr"/>
                </a:tc>
                <a:tc>
                  <a:txBody>
                    <a:bodyPr/>
                    <a:lstStyle/>
                    <a:p>
                      <a:pPr algn="ctr"/>
                      <a:r>
                        <a:rPr kumimoji="1" lang="ja-JP" altLang="en-US" sz="2000" b="1" dirty="0"/>
                        <a:t>なし</a:t>
                      </a:r>
                    </a:p>
                  </a:txBody>
                  <a:tcPr anchor="ctr"/>
                </a:tc>
                <a:tc>
                  <a:txBody>
                    <a:bodyPr/>
                    <a:lstStyle/>
                    <a:p>
                      <a:pPr algn="ctr"/>
                      <a:r>
                        <a:rPr kumimoji="1" lang="ja-JP" altLang="en-US" sz="2000" b="1" dirty="0"/>
                        <a:t>○</a:t>
                      </a:r>
                      <a:endParaRPr kumimoji="1" lang="en-US" altLang="ja-JP" sz="2000" b="1" dirty="0"/>
                    </a:p>
                    <a:p>
                      <a:pPr algn="ctr"/>
                      <a:r>
                        <a:rPr kumimoji="1" lang="ja-JP" altLang="en-US" sz="2000" b="1" dirty="0"/>
                        <a:t>（</a:t>
                      </a:r>
                      <a:r>
                        <a:rPr kumimoji="1" lang="en-US" altLang="ja-JP" sz="2000" b="1" dirty="0"/>
                        <a:t>30</a:t>
                      </a:r>
                      <a:r>
                        <a:rPr kumimoji="1" lang="ja-JP" altLang="en-US" sz="2000" b="1" dirty="0"/>
                        <a:t>～</a:t>
                      </a:r>
                      <a:r>
                        <a:rPr kumimoji="1" lang="en-US" altLang="ja-JP" sz="2000" b="1" dirty="0"/>
                        <a:t>0</a:t>
                      </a:r>
                      <a:r>
                        <a:rPr kumimoji="1" lang="ja-JP" altLang="en-US" sz="2000" b="1" dirty="0"/>
                        <a:t>％）</a:t>
                      </a:r>
                      <a:endParaRPr kumimoji="1" lang="en-US" altLang="ja-JP" sz="2000" b="1" dirty="0"/>
                    </a:p>
                  </a:txBody>
                  <a:tcPr anchor="ctr"/>
                </a:tc>
                <a:extLst>
                  <a:ext uri="{0D108BD9-81ED-4DB2-BD59-A6C34878D82A}">
                    <a16:rowId xmlns:a16="http://schemas.microsoft.com/office/drawing/2014/main" val="10002"/>
                  </a:ext>
                </a:extLst>
              </a:tr>
              <a:tr h="1082392">
                <a:tc>
                  <a:txBody>
                    <a:bodyPr/>
                    <a:lstStyle/>
                    <a:p>
                      <a:pPr algn="ctr"/>
                      <a:r>
                        <a:rPr kumimoji="1" lang="ja-JP" altLang="en-US" sz="2000" b="1" dirty="0"/>
                        <a:t>中間前</a:t>
                      </a:r>
                      <a:endParaRPr kumimoji="1" lang="en-US" altLang="ja-JP" sz="2000" b="1" dirty="0"/>
                    </a:p>
                    <a:p>
                      <a:pPr algn="ctr"/>
                      <a:r>
                        <a:rPr kumimoji="1" lang="ja-JP" altLang="en-US" sz="2000" b="1" dirty="0"/>
                        <a:t>払金</a:t>
                      </a:r>
                      <a:endParaRPr kumimoji="1" lang="en-US" altLang="ja-JP" sz="2000" b="1" dirty="0"/>
                    </a:p>
                  </a:txBody>
                  <a:tcPr anchor="ctr"/>
                </a:tc>
                <a:tc>
                  <a:txBody>
                    <a:bodyPr/>
                    <a:lstStyle/>
                    <a:p>
                      <a:pPr algn="ctr"/>
                      <a:r>
                        <a:rPr kumimoji="1" lang="ja-JP" altLang="en-US" sz="2000" b="1" dirty="0"/>
                        <a:t>△</a:t>
                      </a:r>
                      <a:endParaRPr kumimoji="1" lang="en-US" altLang="ja-JP" sz="2000" b="1" dirty="0"/>
                    </a:p>
                    <a:p>
                      <a:pPr algn="ctr"/>
                      <a:r>
                        <a:rPr kumimoji="1" lang="ja-JP" altLang="en-US" sz="2000" b="1" dirty="0"/>
                        <a:t>（</a:t>
                      </a:r>
                      <a:r>
                        <a:rPr kumimoji="1" lang="en-US" altLang="ja-JP" sz="2000" b="1" dirty="0"/>
                        <a:t>20</a:t>
                      </a:r>
                      <a:r>
                        <a:rPr kumimoji="1" lang="ja-JP" altLang="en-US" sz="2000" b="1" dirty="0"/>
                        <a:t>％</a:t>
                      </a:r>
                      <a:endParaRPr kumimoji="1" lang="en-US" altLang="ja-JP" sz="2000" b="1" dirty="0"/>
                    </a:p>
                    <a:p>
                      <a:pPr algn="ctr"/>
                      <a:r>
                        <a:rPr kumimoji="1" lang="ja-JP" altLang="en-US" sz="2000" b="1" dirty="0"/>
                        <a:t>以内）</a:t>
                      </a:r>
                    </a:p>
                  </a:txBody>
                  <a:tcPr anchor="ctr"/>
                </a:tc>
                <a:tc>
                  <a:txBody>
                    <a:bodyPr/>
                    <a:lstStyle/>
                    <a:p>
                      <a:pPr algn="ctr"/>
                      <a:r>
                        <a:rPr kumimoji="1" lang="en-US" altLang="ja-JP" sz="2000" b="1" dirty="0"/>
                        <a:t>×</a:t>
                      </a:r>
                      <a:endParaRPr kumimoji="1" lang="ja-JP" altLang="en-US" sz="2000" b="1" dirty="0"/>
                    </a:p>
                  </a:txBody>
                  <a:tcPr anchor="ctr"/>
                </a:tc>
                <a:tc>
                  <a:txBody>
                    <a:bodyPr/>
                    <a:lstStyle/>
                    <a:p>
                      <a:pPr algn="ctr"/>
                      <a:r>
                        <a:rPr kumimoji="1" lang="en-US" altLang="ja-JP" sz="2000" b="1" dirty="0"/>
                        <a:t>×</a:t>
                      </a:r>
                      <a:endParaRPr kumimoji="1" lang="ja-JP" altLang="en-US" sz="2000" b="1" dirty="0"/>
                    </a:p>
                  </a:txBody>
                  <a:tcPr anchor="ctr"/>
                </a:tc>
                <a:tc>
                  <a:txBody>
                    <a:bodyPr/>
                    <a:lstStyle/>
                    <a:p>
                      <a:pPr algn="ctr"/>
                      <a:r>
                        <a:rPr kumimoji="1" lang="en-US" altLang="ja-JP" sz="2000" b="1" dirty="0"/>
                        <a:t>×</a:t>
                      </a:r>
                      <a:endParaRPr kumimoji="1" lang="ja-JP" altLang="en-US" sz="2000" b="1" dirty="0"/>
                    </a:p>
                  </a:txBody>
                  <a:tcPr anchor="ctr"/>
                </a:tc>
                <a:tc>
                  <a:txBody>
                    <a:bodyPr/>
                    <a:lstStyle/>
                    <a:p>
                      <a:pPr algn="ctr"/>
                      <a:r>
                        <a:rPr kumimoji="1" lang="en-US" altLang="ja-JP" sz="2000" b="1" dirty="0"/>
                        <a:t>×</a:t>
                      </a:r>
                      <a:endParaRPr kumimoji="1" lang="ja-JP" altLang="en-US" sz="2000" b="1" dirty="0"/>
                    </a:p>
                  </a:txBody>
                  <a:tcPr anchor="ctr"/>
                </a:tc>
                <a:tc>
                  <a:txBody>
                    <a:bodyPr/>
                    <a:lstStyle/>
                    <a:p>
                      <a:pPr algn="ctr"/>
                      <a:r>
                        <a:rPr kumimoji="1" lang="en-US" altLang="ja-JP" sz="2000" b="1" dirty="0"/>
                        <a:t>×</a:t>
                      </a:r>
                      <a:endParaRPr kumimoji="1" lang="ja-JP" altLang="en-US" sz="2000" b="1" dirty="0"/>
                    </a:p>
                  </a:txBody>
                  <a:tcPr anchor="ctr"/>
                </a:tc>
                <a:extLst>
                  <a:ext uri="{0D108BD9-81ED-4DB2-BD59-A6C34878D82A}">
                    <a16:rowId xmlns:a16="http://schemas.microsoft.com/office/drawing/2014/main" val="10003"/>
                  </a:ext>
                </a:extLst>
              </a:tr>
              <a:tr h="576064">
                <a:tc>
                  <a:txBody>
                    <a:bodyPr/>
                    <a:lstStyle/>
                    <a:p>
                      <a:pPr algn="ctr"/>
                      <a:r>
                        <a:rPr kumimoji="1" lang="ja-JP" altLang="en-US" sz="2000" b="1" dirty="0"/>
                        <a:t>部分払</a:t>
                      </a:r>
                      <a:endParaRPr kumimoji="1" lang="en-US" altLang="ja-JP" sz="2000" b="1" dirty="0"/>
                    </a:p>
                  </a:txBody>
                  <a:tcPr anchor="ctr"/>
                </a:tc>
                <a:tc>
                  <a:txBody>
                    <a:bodyPr/>
                    <a:lstStyle/>
                    <a:p>
                      <a:pPr algn="ctr"/>
                      <a:r>
                        <a:rPr kumimoji="1" lang="ja-JP" altLang="en-US" sz="2000" b="1" dirty="0"/>
                        <a:t>△</a:t>
                      </a:r>
                    </a:p>
                  </a:txBody>
                  <a:tcPr anchor="ctr"/>
                </a:tc>
                <a:tc>
                  <a:txBody>
                    <a:bodyPr/>
                    <a:lstStyle/>
                    <a:p>
                      <a:pPr algn="ctr"/>
                      <a:r>
                        <a:rPr kumimoji="1" lang="ja-JP" altLang="en-US" sz="2000" b="1" dirty="0"/>
                        <a:t>○</a:t>
                      </a:r>
                    </a:p>
                  </a:txBody>
                  <a:tcPr anchor="ctr"/>
                </a:tc>
                <a:tc>
                  <a:txBody>
                    <a:bodyPr/>
                    <a:lstStyle/>
                    <a:p>
                      <a:pPr algn="ctr"/>
                      <a:r>
                        <a:rPr kumimoji="1" lang="ja-JP" altLang="en-US" sz="2000" b="1" dirty="0"/>
                        <a:t>○</a:t>
                      </a:r>
                    </a:p>
                  </a:txBody>
                  <a:tcPr anchor="ctr"/>
                </a:tc>
                <a:tc>
                  <a:txBody>
                    <a:bodyPr/>
                    <a:lstStyle/>
                    <a:p>
                      <a:pPr algn="ctr"/>
                      <a:r>
                        <a:rPr kumimoji="1" lang="ja-JP" altLang="en-US" sz="2000" b="1" dirty="0"/>
                        <a:t>○</a:t>
                      </a:r>
                    </a:p>
                  </a:txBody>
                  <a:tcPr anchor="ctr"/>
                </a:tc>
                <a:tc>
                  <a:txBody>
                    <a:bodyPr/>
                    <a:lstStyle/>
                    <a:p>
                      <a:pPr algn="ctr"/>
                      <a:r>
                        <a:rPr kumimoji="1" lang="ja-JP" altLang="en-US" sz="2000" b="1" dirty="0"/>
                        <a:t>○</a:t>
                      </a:r>
                    </a:p>
                  </a:txBody>
                  <a:tcPr anchor="ctr"/>
                </a:tc>
                <a:tc>
                  <a:txBody>
                    <a:bodyPr/>
                    <a:lstStyle/>
                    <a:p>
                      <a:pPr algn="ctr"/>
                      <a:r>
                        <a:rPr kumimoji="1" lang="ja-JP" altLang="en-US" sz="2000" b="1" dirty="0"/>
                        <a:t>○</a:t>
                      </a:r>
                    </a:p>
                  </a:txBody>
                  <a:tcPr anchor="ctr"/>
                </a:tc>
                <a:extLst>
                  <a:ext uri="{0D108BD9-81ED-4DB2-BD59-A6C34878D82A}">
                    <a16:rowId xmlns:a16="http://schemas.microsoft.com/office/drawing/2014/main" val="10004"/>
                  </a:ext>
                </a:extLst>
              </a:tr>
              <a:tr h="1178736">
                <a:tc>
                  <a:txBody>
                    <a:bodyPr/>
                    <a:lstStyle/>
                    <a:p>
                      <a:pPr algn="ctr"/>
                      <a:r>
                        <a:rPr kumimoji="1" lang="ja-JP" altLang="en-US" sz="2000" b="1" dirty="0"/>
                        <a:t>部分払の間隔</a:t>
                      </a:r>
                    </a:p>
                  </a:txBody>
                  <a:tcPr anchor="ctr"/>
                </a:tc>
                <a:tc>
                  <a:txBody>
                    <a:bodyPr/>
                    <a:lstStyle/>
                    <a:p>
                      <a:pPr algn="ctr"/>
                      <a:r>
                        <a:rPr kumimoji="1" lang="ja-JP" altLang="en-US" sz="2000" b="1" dirty="0"/>
                        <a:t>規定はないが間隔が長い</a:t>
                      </a:r>
                    </a:p>
                  </a:txBody>
                  <a:tcPr anchor="ctr"/>
                </a:tc>
                <a:tc>
                  <a:txBody>
                    <a:bodyPr/>
                    <a:lstStyle/>
                    <a:p>
                      <a:pPr algn="ctr"/>
                      <a:r>
                        <a:rPr kumimoji="1" lang="ja-JP" altLang="en-US" sz="2000" b="1" dirty="0"/>
                        <a:t>毎月か</a:t>
                      </a:r>
                    </a:p>
                  </a:txBody>
                  <a:tcPr anchor="ctr"/>
                </a:tc>
                <a:tc>
                  <a:txBody>
                    <a:bodyPr/>
                    <a:lstStyle/>
                    <a:p>
                      <a:pPr algn="ctr"/>
                      <a:r>
                        <a:rPr kumimoji="1" lang="ja-JP" altLang="en-US" sz="2000" b="1" dirty="0"/>
                        <a:t>毎月</a:t>
                      </a:r>
                    </a:p>
                  </a:txBody>
                  <a:tcPr anchor="ctr"/>
                </a:tc>
                <a:tc>
                  <a:txBody>
                    <a:bodyPr/>
                    <a:lstStyle/>
                    <a:p>
                      <a:pPr algn="ctr"/>
                      <a:r>
                        <a:rPr kumimoji="1" lang="en-US" altLang="ja-JP" sz="2000" b="1" dirty="0"/>
                        <a:t>2</a:t>
                      </a:r>
                      <a:r>
                        <a:rPr kumimoji="1" lang="ja-JP" altLang="en-US" sz="2000" b="1" dirty="0"/>
                        <a:t>～</a:t>
                      </a:r>
                      <a:r>
                        <a:rPr kumimoji="1" lang="en-US" altLang="ja-JP" sz="2000" b="1" dirty="0"/>
                        <a:t>3</a:t>
                      </a:r>
                      <a:r>
                        <a:rPr kumimoji="1" lang="ja-JP" altLang="en-US" sz="2000" b="1" dirty="0"/>
                        <a:t>週間毎</a:t>
                      </a:r>
                    </a:p>
                  </a:txBody>
                  <a:tcPr anchor="ctr"/>
                </a:tc>
                <a:tc>
                  <a:txBody>
                    <a:bodyPr/>
                    <a:lstStyle/>
                    <a:p>
                      <a:pPr algn="ctr"/>
                      <a:r>
                        <a:rPr kumimoji="1" lang="en-US" altLang="ja-JP" sz="2000" b="1" dirty="0"/>
                        <a:t>4</a:t>
                      </a:r>
                      <a:r>
                        <a:rPr kumimoji="1" lang="ja-JP" altLang="en-US" sz="2000" b="1" dirty="0"/>
                        <a:t>週間毎</a:t>
                      </a:r>
                    </a:p>
                  </a:txBody>
                  <a:tcPr anchor="ctr"/>
                </a:tc>
                <a:tc>
                  <a:txBody>
                    <a:bodyPr/>
                    <a:lstStyle/>
                    <a:p>
                      <a:pPr algn="ctr"/>
                      <a:r>
                        <a:rPr kumimoji="1" lang="en-US" altLang="ja-JP" sz="2000" b="1" dirty="0"/>
                        <a:t>2</a:t>
                      </a:r>
                      <a:r>
                        <a:rPr kumimoji="1" lang="ja-JP" altLang="en-US" sz="2000" b="1" dirty="0"/>
                        <a:t>週間～毎月</a:t>
                      </a:r>
                    </a:p>
                  </a:txBody>
                  <a:tcPr anchor="ctr"/>
                </a:tc>
                <a:extLst>
                  <a:ext uri="{0D108BD9-81ED-4DB2-BD59-A6C34878D82A}">
                    <a16:rowId xmlns:a16="http://schemas.microsoft.com/office/drawing/2014/main" val="10005"/>
                  </a:ext>
                </a:extLst>
              </a:tr>
            </a:tbl>
          </a:graphicData>
        </a:graphic>
      </p:graphicFrame>
      <p:sp>
        <p:nvSpPr>
          <p:cNvPr id="5" name="テキスト ボックス 4"/>
          <p:cNvSpPr txBox="1"/>
          <p:nvPr/>
        </p:nvSpPr>
        <p:spPr>
          <a:xfrm>
            <a:off x="395537" y="6273225"/>
            <a:ext cx="8748464" cy="584775"/>
          </a:xfrm>
          <a:prstGeom prst="rect">
            <a:avLst/>
          </a:prstGeom>
          <a:noFill/>
        </p:spPr>
        <p:txBody>
          <a:bodyPr wrap="square" rtlCol="0">
            <a:spAutoFit/>
          </a:bodyPr>
          <a:lstStyle/>
          <a:p>
            <a:r>
              <a:rPr lang="ja-JP" altLang="en-US" sz="1600" b="1" dirty="0">
                <a:solidFill>
                  <a:srgbClr val="FF6600"/>
                </a:solidFill>
              </a:rPr>
              <a:t>注：各国の典型的な事例を元に作成（日本は国土交通省の例による）。英国、ドイツ、オランダ及び</a:t>
            </a:r>
            <a:endParaRPr lang="en-US" altLang="ja-JP" sz="1600" b="1" dirty="0">
              <a:solidFill>
                <a:srgbClr val="FF6600"/>
              </a:solidFill>
            </a:endParaRPr>
          </a:p>
          <a:p>
            <a:r>
              <a:rPr lang="ja-JP" altLang="en-US" sz="1600" b="1" dirty="0">
                <a:solidFill>
                  <a:srgbClr val="FF6600"/>
                </a:solidFill>
              </a:rPr>
              <a:t>　　台湾については、国土技術政策総合研究所：出来高部分払方式　検討報告書（</a:t>
            </a:r>
            <a:r>
              <a:rPr lang="en-US" altLang="ja-JP" sz="1600" b="1" dirty="0">
                <a:solidFill>
                  <a:srgbClr val="FF6600"/>
                </a:solidFill>
              </a:rPr>
              <a:t>2002</a:t>
            </a:r>
            <a:r>
              <a:rPr lang="ja-JP" altLang="en-US" sz="1600" b="1" dirty="0">
                <a:solidFill>
                  <a:srgbClr val="FF6600"/>
                </a:solidFill>
              </a:rPr>
              <a:t>）による。</a:t>
            </a:r>
            <a:endParaRPr kumimoji="1" lang="ja-JP" altLang="en-US" sz="1600" b="1" dirty="0">
              <a:solidFill>
                <a:srgbClr val="FF6600"/>
              </a:solidFill>
            </a:endParaRPr>
          </a:p>
        </p:txBody>
      </p:sp>
      <p:sp>
        <p:nvSpPr>
          <p:cNvPr id="6" name="フローチャート : 代替処理 5"/>
          <p:cNvSpPr>
            <a:spLocks noChangeArrowheads="1"/>
          </p:cNvSpPr>
          <p:nvPr/>
        </p:nvSpPr>
        <p:spPr bwMode="auto">
          <a:xfrm>
            <a:off x="1043608" y="0"/>
            <a:ext cx="6984776" cy="692696"/>
          </a:xfrm>
          <a:prstGeom prst="flowChartAlternateProcess">
            <a:avLst/>
          </a:prstGeom>
          <a:solidFill>
            <a:srgbClr val="FFFFCC"/>
          </a:solidFill>
          <a:ln w="25400">
            <a:solidFill>
              <a:srgbClr val="006600"/>
            </a:solidFill>
            <a:miter lim="800000"/>
            <a:headEnd/>
            <a:tailEnd/>
          </a:ln>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r>
              <a:rPr lang="ja-JP" altLang="en-US" sz="3200" b="1" dirty="0">
                <a:solidFill>
                  <a:srgbClr val="00B050"/>
                </a:solidFill>
                <a:latin typeface="HGP創英角ﾎﾟｯﾌﾟ体" pitchFamily="50" charset="-128"/>
                <a:ea typeface="HGP創英角ﾎﾟｯﾌﾟ体" pitchFamily="50" charset="-128"/>
              </a:rPr>
              <a:t>２） 支払い方式が異なる</a:t>
            </a:r>
            <a:endParaRPr lang="en-US" altLang="ja-JP" sz="3200" b="1" dirty="0">
              <a:solidFill>
                <a:srgbClr val="00B050"/>
              </a:solidFill>
              <a:latin typeface="HGP創英角ﾎﾟｯﾌﾟ体" pitchFamily="50" charset="-128"/>
              <a:ea typeface="HGP創英角ﾎﾟｯﾌﾟ体" pitchFamily="50" charset="-128"/>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テキスト ボックス 9"/>
          <p:cNvSpPr txBox="1">
            <a:spLocks noChangeArrowheads="1"/>
          </p:cNvSpPr>
          <p:nvPr/>
        </p:nvSpPr>
        <p:spPr bwMode="auto">
          <a:xfrm>
            <a:off x="93048" y="1484784"/>
            <a:ext cx="908746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eaLnBrk="1" hangingPunct="1">
              <a:lnSpc>
                <a:spcPct val="100000"/>
              </a:lnSpc>
              <a:spcBef>
                <a:spcPct val="0"/>
              </a:spcBef>
              <a:buClrTx/>
              <a:buFontTx/>
              <a:buNone/>
            </a:pPr>
            <a:r>
              <a:rPr kumimoji="0" lang="ja-JP" altLang="en-US" sz="2800" b="1" dirty="0">
                <a:solidFill>
                  <a:schemeClr val="tx1"/>
                </a:solidFill>
                <a:latin typeface="Arial" pitchFamily="34" charset="0"/>
                <a:ea typeface="HGｺﾞｼｯｸE" pitchFamily="49" charset="-128"/>
              </a:rPr>
              <a:t>アメリカ　</a:t>
            </a:r>
            <a:r>
              <a:rPr kumimoji="0" lang="en-US" altLang="ja-JP" sz="2800" b="1" dirty="0">
                <a:solidFill>
                  <a:schemeClr val="tx1"/>
                </a:solidFill>
                <a:latin typeface="Arial" pitchFamily="34" charset="0"/>
                <a:ea typeface="HGｺﾞｼｯｸE" pitchFamily="49" charset="-128"/>
              </a:rPr>
              <a:t>Contracting by negotiation</a:t>
            </a:r>
          </a:p>
          <a:p>
            <a:pPr eaLnBrk="1" hangingPunct="1">
              <a:lnSpc>
                <a:spcPct val="100000"/>
              </a:lnSpc>
              <a:spcBef>
                <a:spcPct val="0"/>
              </a:spcBef>
              <a:buClrTx/>
              <a:buFontTx/>
              <a:buNone/>
            </a:pPr>
            <a:r>
              <a:rPr kumimoji="0" lang="ja-JP" altLang="en-US" sz="2800" b="1" dirty="0">
                <a:solidFill>
                  <a:schemeClr val="tx1"/>
                </a:solidFill>
                <a:latin typeface="Arial" pitchFamily="34" charset="0"/>
                <a:ea typeface="HGｺﾞｼｯｸE" pitchFamily="49" charset="-128"/>
              </a:rPr>
              <a:t>　　　　　　　</a:t>
            </a:r>
            <a:r>
              <a:rPr kumimoji="0" lang="ja-JP" altLang="en-US" sz="2800" b="1" dirty="0">
                <a:solidFill>
                  <a:srgbClr val="0070C0"/>
                </a:solidFill>
                <a:latin typeface="Arial" pitchFamily="34" charset="0"/>
                <a:ea typeface="HGｺﾞｼｯｸE" pitchFamily="49" charset="-128"/>
              </a:rPr>
              <a:t>封印入札以外の手続き</a:t>
            </a:r>
            <a:endParaRPr kumimoji="0" lang="ja-JP" altLang="en-US" sz="2800" dirty="0">
              <a:solidFill>
                <a:srgbClr val="0070C0"/>
              </a:solidFill>
              <a:latin typeface="Arial" pitchFamily="34" charset="0"/>
              <a:ea typeface="HGｺﾞｼｯｸE" pitchFamily="49" charset="-128"/>
            </a:endParaRPr>
          </a:p>
        </p:txBody>
      </p:sp>
      <p:sp>
        <p:nvSpPr>
          <p:cNvPr id="50187"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a:lnSpc>
                <a:spcPct val="100000"/>
              </a:lnSpc>
              <a:spcBef>
                <a:spcPct val="0"/>
              </a:spcBef>
              <a:buClrTx/>
              <a:buFontTx/>
              <a:buNone/>
            </a:pPr>
            <a:fld id="{0B3E3471-B98D-4AB0-8D0D-939D52F2B236}" type="slidenum">
              <a:rPr lang="en-US" altLang="ja-JP" sz="1100">
                <a:solidFill>
                  <a:schemeClr val="accent1"/>
                </a:solidFill>
                <a:latin typeface="Arial" pitchFamily="34" charset="0"/>
                <a:ea typeface="ＭＳ Ｐゴシック" pitchFamily="50" charset="-128"/>
              </a:rPr>
              <a:pPr>
                <a:lnSpc>
                  <a:spcPct val="100000"/>
                </a:lnSpc>
                <a:spcBef>
                  <a:spcPct val="0"/>
                </a:spcBef>
                <a:buClrTx/>
                <a:buFontTx/>
                <a:buNone/>
              </a:pPr>
              <a:t>31</a:t>
            </a:fld>
            <a:endParaRPr lang="en-US" altLang="ja-JP" sz="1100">
              <a:solidFill>
                <a:schemeClr val="accent1"/>
              </a:solidFill>
              <a:latin typeface="Arial" pitchFamily="34" charset="0"/>
              <a:ea typeface="ＭＳ Ｐゴシック" pitchFamily="50" charset="-128"/>
            </a:endParaRPr>
          </a:p>
        </p:txBody>
      </p:sp>
      <p:sp>
        <p:nvSpPr>
          <p:cNvPr id="17" name="テキスト ボックス 9"/>
          <p:cNvSpPr txBox="1">
            <a:spLocks noChangeArrowheads="1"/>
          </p:cNvSpPr>
          <p:nvPr/>
        </p:nvSpPr>
        <p:spPr bwMode="auto">
          <a:xfrm>
            <a:off x="107504" y="2420888"/>
            <a:ext cx="87994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eaLnBrk="1" hangingPunct="1">
              <a:lnSpc>
                <a:spcPct val="100000"/>
              </a:lnSpc>
              <a:spcBef>
                <a:spcPct val="0"/>
              </a:spcBef>
              <a:buClrTx/>
              <a:buFontTx/>
              <a:buNone/>
            </a:pPr>
            <a:r>
              <a:rPr kumimoji="0" lang="ja-JP" altLang="en-US" sz="2800" b="1" dirty="0">
                <a:solidFill>
                  <a:schemeClr val="tx1"/>
                </a:solidFill>
                <a:latin typeface="Arial" pitchFamily="34" charset="0"/>
                <a:ea typeface="HGｺﾞｼｯｸE" pitchFamily="49" charset="-128"/>
              </a:rPr>
              <a:t>ＥＵ　　　</a:t>
            </a:r>
            <a:r>
              <a:rPr kumimoji="0" lang="en-US" altLang="ja-JP" sz="2800" b="1" dirty="0">
                <a:solidFill>
                  <a:schemeClr val="tx1"/>
                </a:solidFill>
                <a:latin typeface="Arial" pitchFamily="34" charset="0"/>
                <a:ea typeface="HGｺﾞｼｯｸE" pitchFamily="49" charset="-128"/>
              </a:rPr>
              <a:t>Negotiated</a:t>
            </a:r>
            <a:r>
              <a:rPr kumimoji="0" lang="ja-JP" altLang="en-US" sz="2800" b="1" dirty="0">
                <a:solidFill>
                  <a:schemeClr val="tx1"/>
                </a:solidFill>
                <a:latin typeface="Arial" pitchFamily="34" charset="0"/>
                <a:ea typeface="HGｺﾞｼｯｸE" pitchFamily="49" charset="-128"/>
              </a:rPr>
              <a:t> </a:t>
            </a:r>
            <a:r>
              <a:rPr kumimoji="0" lang="en-US" altLang="ja-JP" sz="2800" b="1" dirty="0">
                <a:solidFill>
                  <a:schemeClr val="tx1"/>
                </a:solidFill>
                <a:latin typeface="Arial" pitchFamily="34" charset="0"/>
                <a:ea typeface="HGｺﾞｼｯｸE" pitchFamily="49" charset="-128"/>
              </a:rPr>
              <a:t>procedure</a:t>
            </a:r>
            <a:endParaRPr kumimoji="0" lang="ja-JP" altLang="en-US" sz="2800" dirty="0">
              <a:solidFill>
                <a:schemeClr val="tx1"/>
              </a:solidFill>
              <a:latin typeface="Arial" pitchFamily="34" charset="0"/>
              <a:ea typeface="HGｺﾞｼｯｸE" pitchFamily="49" charset="-128"/>
            </a:endParaRPr>
          </a:p>
        </p:txBody>
      </p:sp>
      <p:sp>
        <p:nvSpPr>
          <p:cNvPr id="18" name="テキスト ボックス 9"/>
          <p:cNvSpPr txBox="1">
            <a:spLocks noChangeArrowheads="1"/>
          </p:cNvSpPr>
          <p:nvPr/>
        </p:nvSpPr>
        <p:spPr bwMode="auto">
          <a:xfrm>
            <a:off x="107504" y="5229201"/>
            <a:ext cx="879943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eaLnBrk="1" hangingPunct="1">
              <a:lnSpc>
                <a:spcPct val="100000"/>
              </a:lnSpc>
              <a:spcBef>
                <a:spcPct val="0"/>
              </a:spcBef>
              <a:buClrTx/>
              <a:buFontTx/>
              <a:buNone/>
            </a:pPr>
            <a:r>
              <a:rPr kumimoji="0" lang="ja-JP" altLang="en-US" sz="2800" b="1" dirty="0">
                <a:solidFill>
                  <a:srgbClr val="C00000"/>
                </a:solidFill>
                <a:latin typeface="Arial" pitchFamily="34" charset="0"/>
                <a:ea typeface="HGｺﾞｼｯｸE" pitchFamily="49" charset="-128"/>
              </a:rPr>
              <a:t>日　本　　随意契約</a:t>
            </a:r>
            <a:r>
              <a:rPr kumimoji="0" lang="ja-JP" altLang="en-US" sz="2800" b="1" dirty="0">
                <a:solidFill>
                  <a:schemeClr val="tx1"/>
                </a:solidFill>
                <a:latin typeface="Arial" pitchFamily="34" charset="0"/>
                <a:ea typeface="HGｺﾞｼｯｸE" pitchFamily="49" charset="-128"/>
              </a:rPr>
              <a:t>　　</a:t>
            </a:r>
            <a:r>
              <a:rPr kumimoji="0" lang="ja-JP" altLang="en-US" sz="2800" b="1" dirty="0">
                <a:solidFill>
                  <a:srgbClr val="0070C0"/>
                </a:solidFill>
                <a:latin typeface="Arial" pitchFamily="34" charset="0"/>
                <a:ea typeface="HGｺﾞｼｯｸE" pitchFamily="49" charset="-128"/>
              </a:rPr>
              <a:t>任意の者と契約</a:t>
            </a:r>
            <a:endParaRPr kumimoji="0" lang="en-US" altLang="ja-JP" sz="2800" b="1" dirty="0">
              <a:solidFill>
                <a:srgbClr val="0070C0"/>
              </a:solidFill>
              <a:latin typeface="Arial" pitchFamily="34" charset="0"/>
              <a:ea typeface="HGｺﾞｼｯｸE" pitchFamily="49" charset="-128"/>
            </a:endParaRPr>
          </a:p>
          <a:p>
            <a:pPr eaLnBrk="1" hangingPunct="1">
              <a:lnSpc>
                <a:spcPct val="100000"/>
              </a:lnSpc>
              <a:spcBef>
                <a:spcPct val="0"/>
              </a:spcBef>
              <a:buClrTx/>
              <a:buFontTx/>
              <a:buNone/>
            </a:pPr>
            <a:r>
              <a:rPr kumimoji="0" lang="ja-JP" altLang="en-US" sz="2800" b="1" dirty="0">
                <a:solidFill>
                  <a:srgbClr val="0070C0"/>
                </a:solidFill>
                <a:latin typeface="Arial" pitchFamily="34" charset="0"/>
                <a:ea typeface="HGｺﾞｼｯｸE" pitchFamily="49" charset="-128"/>
              </a:rPr>
              <a:t>　　　　　　　　　　（予定価格を定めて入札）　</a:t>
            </a:r>
            <a:r>
              <a:rPr kumimoji="0" lang="ja-JP" altLang="en-US" sz="2800" b="1" dirty="0">
                <a:solidFill>
                  <a:srgbClr val="002060"/>
                </a:solidFill>
                <a:latin typeface="Arial" pitchFamily="34" charset="0"/>
                <a:ea typeface="HGｺﾞｼｯｸE" pitchFamily="49" charset="-128"/>
              </a:rPr>
              <a:t>　　</a:t>
            </a:r>
            <a:endParaRPr kumimoji="0" lang="ja-JP" altLang="en-US" sz="2800" dirty="0">
              <a:solidFill>
                <a:srgbClr val="002060"/>
              </a:solidFill>
              <a:latin typeface="Arial" pitchFamily="34" charset="0"/>
              <a:ea typeface="HGｺﾞｼｯｸE" pitchFamily="49" charset="-128"/>
            </a:endParaRPr>
          </a:p>
        </p:txBody>
      </p:sp>
      <p:sp>
        <p:nvSpPr>
          <p:cNvPr id="8" name="テキスト ボックス 9"/>
          <p:cNvSpPr txBox="1">
            <a:spLocks noChangeArrowheads="1"/>
          </p:cNvSpPr>
          <p:nvPr/>
        </p:nvSpPr>
        <p:spPr bwMode="auto">
          <a:xfrm>
            <a:off x="107504" y="3284984"/>
            <a:ext cx="879943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eaLnBrk="1" hangingPunct="1">
              <a:lnSpc>
                <a:spcPct val="100000"/>
              </a:lnSpc>
              <a:spcBef>
                <a:spcPct val="0"/>
              </a:spcBef>
              <a:buClrTx/>
              <a:buFontTx/>
              <a:buNone/>
            </a:pPr>
            <a:r>
              <a:rPr kumimoji="0" lang="ja-JP" altLang="en-US" sz="2800" b="1" dirty="0">
                <a:solidFill>
                  <a:schemeClr val="tx1"/>
                </a:solidFill>
                <a:latin typeface="Arial" pitchFamily="34" charset="0"/>
                <a:ea typeface="HGｺﾞｼｯｸE" pitchFamily="49" charset="-128"/>
              </a:rPr>
              <a:t>韓国　</a:t>
            </a:r>
            <a:r>
              <a:rPr kumimoji="0" lang="en-US" altLang="ja-JP" sz="2800" b="1" dirty="0">
                <a:solidFill>
                  <a:schemeClr val="tx1"/>
                </a:solidFill>
                <a:latin typeface="Arial" pitchFamily="34" charset="0"/>
                <a:ea typeface="HGｺﾞｼｯｸE" pitchFamily="49" charset="-128"/>
              </a:rPr>
              <a:t> </a:t>
            </a:r>
            <a:r>
              <a:rPr kumimoji="0" lang="ja-JP" altLang="en-US" sz="2800" b="1" dirty="0">
                <a:solidFill>
                  <a:schemeClr val="tx1"/>
                </a:solidFill>
                <a:latin typeface="Arial" pitchFamily="34" charset="0"/>
                <a:ea typeface="HGｺﾞｼｯｸE" pitchFamily="49" charset="-128"/>
              </a:rPr>
              <a:t>　   </a:t>
            </a:r>
            <a:r>
              <a:rPr kumimoji="0" lang="en-US" altLang="ja-JP" sz="2800" b="1" dirty="0">
                <a:solidFill>
                  <a:schemeClr val="tx1"/>
                </a:solidFill>
                <a:latin typeface="Arial" pitchFamily="34" charset="0"/>
                <a:ea typeface="HGｺﾞｼｯｸE" pitchFamily="49" charset="-128"/>
              </a:rPr>
              <a:t>Negotiated</a:t>
            </a:r>
            <a:r>
              <a:rPr kumimoji="0" lang="ja-JP" altLang="en-US" sz="2800" b="1" dirty="0">
                <a:solidFill>
                  <a:schemeClr val="tx1"/>
                </a:solidFill>
                <a:latin typeface="Arial" pitchFamily="34" charset="0"/>
                <a:ea typeface="HGｺﾞｼｯｸE" pitchFamily="49" charset="-128"/>
              </a:rPr>
              <a:t> </a:t>
            </a:r>
            <a:r>
              <a:rPr kumimoji="0" lang="en-US" altLang="ja-JP" sz="2800" b="1" dirty="0">
                <a:solidFill>
                  <a:schemeClr val="tx1"/>
                </a:solidFill>
                <a:latin typeface="Arial" pitchFamily="34" charset="0"/>
                <a:ea typeface="HGｺﾞｼｯｸE" pitchFamily="49" charset="-128"/>
              </a:rPr>
              <a:t>contract </a:t>
            </a:r>
          </a:p>
          <a:p>
            <a:pPr eaLnBrk="1" hangingPunct="1">
              <a:lnSpc>
                <a:spcPct val="100000"/>
              </a:lnSpc>
              <a:spcBef>
                <a:spcPct val="0"/>
              </a:spcBef>
              <a:buClrTx/>
              <a:buFontTx/>
              <a:buNone/>
            </a:pPr>
            <a:endParaRPr kumimoji="0" lang="en-US" altLang="ja-JP" sz="2800" b="1" dirty="0">
              <a:solidFill>
                <a:schemeClr val="tx1"/>
              </a:solidFill>
              <a:latin typeface="Arial" pitchFamily="34" charset="0"/>
              <a:ea typeface="HGｺﾞｼｯｸE" pitchFamily="49" charset="-128"/>
            </a:endParaRPr>
          </a:p>
          <a:p>
            <a:pPr eaLnBrk="1" hangingPunct="1">
              <a:lnSpc>
                <a:spcPct val="100000"/>
              </a:lnSpc>
              <a:spcBef>
                <a:spcPct val="0"/>
              </a:spcBef>
              <a:buClrTx/>
              <a:buFontTx/>
              <a:buNone/>
            </a:pPr>
            <a:r>
              <a:rPr kumimoji="0" lang="ja-JP" altLang="en-US" sz="2800" b="1" dirty="0">
                <a:solidFill>
                  <a:schemeClr val="tx1"/>
                </a:solidFill>
                <a:latin typeface="Arial" pitchFamily="34" charset="0"/>
                <a:ea typeface="HGｺﾞｼｯｸE" pitchFamily="49" charset="-128"/>
              </a:rPr>
              <a:t>台湾　　　</a:t>
            </a:r>
            <a:r>
              <a:rPr lang="ja-JP" altLang="en-US" sz="2800" dirty="0">
                <a:solidFill>
                  <a:schemeClr val="tx1"/>
                </a:solidFill>
                <a:latin typeface="HGｺﾞｼｯｸE" pitchFamily="49" charset="-128"/>
                <a:ea typeface="HGｺﾞｼｯｸE" pitchFamily="49" charset="-128"/>
              </a:rPr>
              <a:t>協商（交渉）</a:t>
            </a:r>
            <a:endParaRPr kumimoji="0" lang="ja-JP" altLang="en-US" sz="2800" dirty="0">
              <a:solidFill>
                <a:schemeClr val="tx1"/>
              </a:solidFill>
              <a:latin typeface="HGｺﾞｼｯｸE" pitchFamily="49" charset="-128"/>
              <a:ea typeface="HGｺﾞｼｯｸE" pitchFamily="49" charset="-128"/>
            </a:endParaRPr>
          </a:p>
        </p:txBody>
      </p:sp>
      <p:sp>
        <p:nvSpPr>
          <p:cNvPr id="10" name="フローチャート : 代替処理 9"/>
          <p:cNvSpPr>
            <a:spLocks noChangeArrowheads="1"/>
          </p:cNvSpPr>
          <p:nvPr/>
        </p:nvSpPr>
        <p:spPr bwMode="auto">
          <a:xfrm>
            <a:off x="1187624" y="0"/>
            <a:ext cx="6984776" cy="1296144"/>
          </a:xfrm>
          <a:prstGeom prst="flowChartAlternateProcess">
            <a:avLst/>
          </a:prstGeom>
          <a:solidFill>
            <a:srgbClr val="FFFFCC"/>
          </a:solidFill>
          <a:ln w="25400">
            <a:solidFill>
              <a:srgbClr val="006600"/>
            </a:solidFill>
            <a:miter lim="800000"/>
            <a:headEnd/>
            <a:tailEnd/>
          </a:ln>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r>
              <a:rPr lang="ja-JP" altLang="en-US" sz="3200" b="1" dirty="0">
                <a:solidFill>
                  <a:srgbClr val="00B050"/>
                </a:solidFill>
                <a:latin typeface="HGP創英角ﾎﾟｯﾌﾟ体" pitchFamily="50" charset="-128"/>
                <a:ea typeface="HGP創英角ﾎﾟｯﾌﾟ体" pitchFamily="50" charset="-128"/>
              </a:rPr>
              <a:t>３） 日本の入札契約手続を定める法令</a:t>
            </a:r>
            <a:endParaRPr lang="en-US" altLang="ja-JP" sz="3200" b="1" dirty="0">
              <a:solidFill>
                <a:srgbClr val="00B050"/>
              </a:solidFill>
              <a:latin typeface="HGP創英角ﾎﾟｯﾌﾟ体" pitchFamily="50" charset="-128"/>
              <a:ea typeface="HGP創英角ﾎﾟｯﾌﾟ体" pitchFamily="50" charset="-128"/>
            </a:endParaRPr>
          </a:p>
          <a:p>
            <a:pPr>
              <a:defRPr/>
            </a:pPr>
            <a:r>
              <a:rPr lang="en-US" altLang="ja-JP" sz="3200" b="1" dirty="0">
                <a:solidFill>
                  <a:srgbClr val="00B050"/>
                </a:solidFill>
                <a:latin typeface="HGP創英角ﾎﾟｯﾌﾟ体" pitchFamily="50" charset="-128"/>
                <a:ea typeface="HGP創英角ﾎﾟｯﾌﾟ体" pitchFamily="50" charset="-128"/>
              </a:rPr>
              <a:t>     </a:t>
            </a:r>
            <a:r>
              <a:rPr lang="ja-JP" altLang="en-US" sz="3200" b="1" dirty="0">
                <a:solidFill>
                  <a:srgbClr val="00B050"/>
                </a:solidFill>
                <a:latin typeface="HGP創英角ﾎﾟｯﾌﾟ体" pitchFamily="50" charset="-128"/>
                <a:ea typeface="HGP創英角ﾎﾟｯﾌﾟ体" pitchFamily="50" charset="-128"/>
              </a:rPr>
              <a:t>に協議や交渉の概念がない</a:t>
            </a:r>
            <a:endParaRPr lang="en-US" altLang="ja-JP" sz="3200" b="1" dirty="0">
              <a:solidFill>
                <a:srgbClr val="00B050"/>
              </a:solidFill>
              <a:latin typeface="HGP創英角ﾎﾟｯﾌﾟ体" pitchFamily="50" charset="-128"/>
              <a:ea typeface="HGP創英角ﾎﾟｯﾌﾟ体" pitchFamily="50" charset="-128"/>
            </a:endParaRPr>
          </a:p>
        </p:txBody>
      </p:sp>
    </p:spTree>
    <p:extLst>
      <p:ext uri="{BB962C8B-B14F-4D97-AF65-F5344CB8AC3E}">
        <p14:creationId xmlns:p14="http://schemas.microsoft.com/office/powerpoint/2010/main" val="13346384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7" name="テキスト ボックス 3"/>
          <p:cNvSpPr txBox="1">
            <a:spLocks noChangeArrowheads="1"/>
          </p:cNvSpPr>
          <p:nvPr/>
        </p:nvSpPr>
        <p:spPr bwMode="auto">
          <a:xfrm>
            <a:off x="179512" y="4221088"/>
            <a:ext cx="8820472" cy="954107"/>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r>
              <a:rPr lang="ja-JP" altLang="en-US" sz="2800" b="1" dirty="0">
                <a:latin typeface="+mn-ea"/>
                <a:ea typeface="+mn-ea"/>
              </a:rPr>
              <a:t>競争参加資格確認申請書、技術資料等</a:t>
            </a:r>
            <a:endParaRPr lang="en-US" altLang="ja-JP" sz="2800" b="1" dirty="0">
              <a:latin typeface="+mn-ea"/>
              <a:ea typeface="+mn-ea"/>
            </a:endParaRPr>
          </a:p>
          <a:p>
            <a:pPr eaLnBrk="1" hangingPunct="1">
              <a:defRPr/>
            </a:pPr>
            <a:r>
              <a:rPr lang="ja-JP" altLang="en-US" sz="2800" b="1" dirty="0">
                <a:latin typeface="+mn-ea"/>
                <a:ea typeface="+mn-ea"/>
              </a:rPr>
              <a:t>入札書（入札金額、会社・代表者名等）、工事費内訳書</a:t>
            </a:r>
          </a:p>
        </p:txBody>
      </p:sp>
      <p:sp>
        <p:nvSpPr>
          <p:cNvPr id="10248" name="スライド番号プレースホルダー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CFE27A7E-3870-4053-A6D2-5FEA2D2236D5}" type="slidenum">
              <a:rPr lang="ja-JP" altLang="en-US"/>
              <a:pPr eaLnBrk="1" hangingPunct="1"/>
              <a:t>32</a:t>
            </a:fld>
            <a:endParaRPr lang="en-US" altLang="ja-JP"/>
          </a:p>
        </p:txBody>
      </p:sp>
      <p:sp>
        <p:nvSpPr>
          <p:cNvPr id="10" name="テキスト ボックス 4"/>
          <p:cNvSpPr txBox="1">
            <a:spLocks noChangeArrowheads="1"/>
          </p:cNvSpPr>
          <p:nvPr/>
        </p:nvSpPr>
        <p:spPr bwMode="auto">
          <a:xfrm>
            <a:off x="971215" y="1340768"/>
            <a:ext cx="66127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800" dirty="0">
                <a:solidFill>
                  <a:srgbClr val="0070C0"/>
                </a:solidFill>
                <a:latin typeface="HG創英角ﾎﾟｯﾌﾟ体" pitchFamily="49" charset="-128"/>
                <a:ea typeface="HG創英角ﾎﾟｯﾌﾟ体" pitchFamily="49" charset="-128"/>
              </a:rPr>
              <a:t>建設工事の入札の際に発注者が示す情報</a:t>
            </a:r>
            <a:endParaRPr lang="en-US" altLang="ja-JP" sz="2800" dirty="0">
              <a:solidFill>
                <a:srgbClr val="0070C0"/>
              </a:solidFill>
              <a:latin typeface="HG創英角ﾎﾟｯﾌﾟ体" pitchFamily="49" charset="-128"/>
              <a:ea typeface="HG創英角ﾎﾟｯﾌﾟ体" pitchFamily="49" charset="-128"/>
            </a:endParaRPr>
          </a:p>
        </p:txBody>
      </p:sp>
      <p:sp>
        <p:nvSpPr>
          <p:cNvPr id="12" name="テキスト ボックス 4"/>
          <p:cNvSpPr txBox="1">
            <a:spLocks noChangeArrowheads="1"/>
          </p:cNvSpPr>
          <p:nvPr/>
        </p:nvSpPr>
        <p:spPr bwMode="auto">
          <a:xfrm>
            <a:off x="2555776" y="3573016"/>
            <a:ext cx="377539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800" dirty="0">
                <a:solidFill>
                  <a:srgbClr val="FF5050"/>
                </a:solidFill>
                <a:latin typeface="HG創英角ﾎﾟｯﾌﾟ体" pitchFamily="49" charset="-128"/>
                <a:ea typeface="HG創英角ﾎﾟｯﾌﾟ体" pitchFamily="49" charset="-128"/>
              </a:rPr>
              <a:t>入札者が提出する書類</a:t>
            </a:r>
            <a:endParaRPr lang="en-US" altLang="ja-JP" sz="2800" dirty="0">
              <a:solidFill>
                <a:srgbClr val="FF5050"/>
              </a:solidFill>
              <a:latin typeface="HG創英角ﾎﾟｯﾌﾟ体" pitchFamily="49" charset="-128"/>
              <a:ea typeface="HG創英角ﾎﾟｯﾌﾟ体" pitchFamily="49" charset="-128"/>
            </a:endParaRPr>
          </a:p>
        </p:txBody>
      </p:sp>
      <p:sp>
        <p:nvSpPr>
          <p:cNvPr id="14" name="テキスト ボックス 13"/>
          <p:cNvSpPr txBox="1"/>
          <p:nvPr/>
        </p:nvSpPr>
        <p:spPr>
          <a:xfrm>
            <a:off x="179512" y="2060848"/>
            <a:ext cx="8840882" cy="954107"/>
          </a:xfrm>
          <a:prstGeom prst="rect">
            <a:avLst/>
          </a:prstGeom>
          <a:solidFill>
            <a:schemeClr val="bg2"/>
          </a:solidFill>
        </p:spPr>
        <p:txBody>
          <a:bodyPr wrap="none" rtlCol="0">
            <a:spAutoFit/>
          </a:bodyPr>
          <a:lstStyle/>
          <a:p>
            <a:r>
              <a:rPr kumimoji="1" lang="ja-JP" altLang="en-US" sz="2800" b="1" dirty="0"/>
              <a:t>工事概要、競争参加資格、落札者決定方法、</a:t>
            </a:r>
            <a:r>
              <a:rPr lang="ja-JP" altLang="en-US" sz="2800" b="1" dirty="0"/>
              <a:t>入札手続等</a:t>
            </a:r>
            <a:endParaRPr kumimoji="1" lang="en-US" altLang="ja-JP" sz="2800" b="1" dirty="0"/>
          </a:p>
          <a:p>
            <a:r>
              <a:rPr lang="ja-JP" altLang="en-US" sz="2800" b="1" dirty="0"/>
              <a:t>契約書案、設計図書、</a:t>
            </a:r>
            <a:r>
              <a:rPr kumimoji="1" lang="ja-JP" altLang="en-US" sz="2800" b="1" dirty="0"/>
              <a:t>工事</a:t>
            </a:r>
            <a:r>
              <a:rPr lang="ja-JP" altLang="en-US" sz="2800" b="1" dirty="0"/>
              <a:t>数量総括表等</a:t>
            </a:r>
            <a:endParaRPr kumimoji="1" lang="ja-JP" altLang="en-US" sz="2800" b="1" dirty="0"/>
          </a:p>
        </p:txBody>
      </p:sp>
      <p:sp>
        <p:nvSpPr>
          <p:cNvPr id="7" name="テキスト ボックス 6"/>
          <p:cNvSpPr txBox="1"/>
          <p:nvPr/>
        </p:nvSpPr>
        <p:spPr>
          <a:xfrm>
            <a:off x="1547664" y="5373216"/>
            <a:ext cx="7416824" cy="461665"/>
          </a:xfrm>
          <a:prstGeom prst="rect">
            <a:avLst/>
          </a:prstGeom>
          <a:noFill/>
        </p:spPr>
        <p:txBody>
          <a:bodyPr wrap="square" rtlCol="0">
            <a:spAutoFit/>
          </a:bodyPr>
          <a:lstStyle/>
          <a:p>
            <a:r>
              <a:rPr lang="ja-JP" altLang="en-US" sz="2400" dirty="0">
                <a:solidFill>
                  <a:srgbClr val="C00000"/>
                </a:solidFill>
              </a:rPr>
              <a:t>★ 海外では、施工計画書、工程表その他の詳細情報も</a:t>
            </a:r>
            <a:endParaRPr kumimoji="1" lang="ja-JP" altLang="en-US" sz="2400" dirty="0">
              <a:solidFill>
                <a:srgbClr val="C00000"/>
              </a:solidFill>
            </a:endParaRPr>
          </a:p>
        </p:txBody>
      </p:sp>
      <p:sp>
        <p:nvSpPr>
          <p:cNvPr id="8" name="フローチャート : 代替処理 7"/>
          <p:cNvSpPr>
            <a:spLocks noChangeArrowheads="1"/>
          </p:cNvSpPr>
          <p:nvPr/>
        </p:nvSpPr>
        <p:spPr bwMode="auto">
          <a:xfrm>
            <a:off x="1187624" y="0"/>
            <a:ext cx="6984776" cy="1052736"/>
          </a:xfrm>
          <a:prstGeom prst="flowChartAlternateProcess">
            <a:avLst/>
          </a:prstGeom>
          <a:solidFill>
            <a:srgbClr val="FFFFCC"/>
          </a:solidFill>
          <a:ln w="25400">
            <a:solidFill>
              <a:srgbClr val="006600"/>
            </a:solidFill>
            <a:miter lim="800000"/>
            <a:headEnd/>
            <a:tailEnd/>
          </a:ln>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r>
              <a:rPr lang="ja-JP" altLang="en-US" sz="3200" b="1" dirty="0">
                <a:solidFill>
                  <a:srgbClr val="00B050"/>
                </a:solidFill>
                <a:latin typeface="HGP創英角ﾎﾟｯﾌﾟ体" pitchFamily="50" charset="-128"/>
                <a:ea typeface="HGP創英角ﾎﾟｯﾌﾟ体" pitchFamily="50" charset="-128"/>
              </a:rPr>
              <a:t>４） 施工計画書・内訳書・工程表の</a:t>
            </a:r>
            <a:endParaRPr lang="en-US" altLang="ja-JP" sz="3200" b="1" dirty="0">
              <a:solidFill>
                <a:srgbClr val="00B050"/>
              </a:solidFill>
              <a:latin typeface="HGP創英角ﾎﾟｯﾌﾟ体" pitchFamily="50" charset="-128"/>
              <a:ea typeface="HGP創英角ﾎﾟｯﾌﾟ体" pitchFamily="50" charset="-128"/>
            </a:endParaRPr>
          </a:p>
          <a:p>
            <a:pPr>
              <a:defRPr/>
            </a:pPr>
            <a:r>
              <a:rPr lang="en-US" altLang="ja-JP" sz="3200" b="1" dirty="0">
                <a:solidFill>
                  <a:srgbClr val="00B050"/>
                </a:solidFill>
                <a:latin typeface="HGP創英角ﾎﾟｯﾌﾟ体" pitchFamily="50" charset="-128"/>
                <a:ea typeface="HGP創英角ﾎﾟｯﾌﾟ体" pitchFamily="50" charset="-128"/>
              </a:rPr>
              <a:t>     </a:t>
            </a:r>
            <a:r>
              <a:rPr lang="ja-JP" altLang="en-US" sz="3200" b="1" dirty="0">
                <a:solidFill>
                  <a:srgbClr val="00B050"/>
                </a:solidFill>
                <a:latin typeface="HGP創英角ﾎﾟｯﾌﾟ体" pitchFamily="50" charset="-128"/>
                <a:ea typeface="HGP創英角ﾎﾟｯﾌﾟ体" pitchFamily="50" charset="-128"/>
              </a:rPr>
              <a:t>取扱いが異なる</a:t>
            </a:r>
            <a:endParaRPr lang="en-US" altLang="ja-JP" sz="3200" b="1" dirty="0">
              <a:solidFill>
                <a:srgbClr val="00B050"/>
              </a:solidFill>
              <a:latin typeface="HGP創英角ﾎﾟｯﾌﾟ体" pitchFamily="50" charset="-128"/>
              <a:ea typeface="HGP創英角ﾎﾟｯﾌﾟ体" pitchFamily="50" charset="-128"/>
            </a:endParaRPr>
          </a:p>
        </p:txBody>
      </p:sp>
    </p:spTree>
    <p:extLst>
      <p:ext uri="{BB962C8B-B14F-4D97-AF65-F5344CB8AC3E}">
        <p14:creationId xmlns:p14="http://schemas.microsoft.com/office/powerpoint/2010/main" val="19730969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番号プレースホルダ 1"/>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EEF6B531-B197-4632-8804-AEE4AE986BAB}" type="slidenum">
              <a:rPr kumimoji="0" lang="ja-JP" altLang="en-US">
                <a:solidFill>
                  <a:srgbClr val="B5A788"/>
                </a:solidFill>
              </a:rPr>
              <a:pPr eaLnBrk="1" hangingPunct="1"/>
              <a:t>33</a:t>
            </a:fld>
            <a:endParaRPr kumimoji="0" lang="en-US" altLang="ja-JP" dirty="0">
              <a:solidFill>
                <a:srgbClr val="B5A788"/>
              </a:solidFill>
            </a:endParaRPr>
          </a:p>
        </p:txBody>
      </p:sp>
      <p:sp>
        <p:nvSpPr>
          <p:cNvPr id="10" name="テキスト ボックス 9"/>
          <p:cNvSpPr txBox="1">
            <a:spLocks noChangeArrowheads="1"/>
          </p:cNvSpPr>
          <p:nvPr/>
        </p:nvSpPr>
        <p:spPr bwMode="auto">
          <a:xfrm>
            <a:off x="1259632" y="1916832"/>
            <a:ext cx="7416824" cy="3170099"/>
          </a:xfrm>
          <a:prstGeom prst="rect">
            <a:avLst/>
          </a:prstGeom>
          <a:noFill/>
          <a:ln>
            <a:noFill/>
          </a:ln>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defRPr/>
            </a:pPr>
            <a:r>
              <a:rPr lang="ja-JP" altLang="en-US" sz="3200" b="1" dirty="0">
                <a:solidFill>
                  <a:srgbClr val="002060"/>
                </a:solidFill>
                <a:latin typeface="ＭＳ ゴシック" pitchFamily="49" charset="-128"/>
                <a:ea typeface="ＭＳ ゴシック" pitchFamily="49" charset="-128"/>
              </a:rPr>
              <a:t>１ わが国特有の入札制度</a:t>
            </a:r>
            <a:endParaRPr lang="en-US" altLang="ja-JP" sz="3200" b="1" dirty="0">
              <a:solidFill>
                <a:srgbClr val="002060"/>
              </a:solidFill>
              <a:latin typeface="ＭＳ ゴシック" pitchFamily="49" charset="-128"/>
              <a:ea typeface="ＭＳ ゴシック" pitchFamily="49" charset="-128"/>
            </a:endParaRPr>
          </a:p>
          <a:p>
            <a:pPr>
              <a:defRPr/>
            </a:pPr>
            <a:endParaRPr lang="en-US" altLang="ja-JP" sz="1000" b="1" dirty="0">
              <a:solidFill>
                <a:srgbClr val="002060"/>
              </a:solidFill>
              <a:latin typeface="ＭＳ ゴシック" pitchFamily="49" charset="-128"/>
              <a:ea typeface="ＭＳ ゴシック" pitchFamily="49" charset="-128"/>
            </a:endParaRPr>
          </a:p>
          <a:p>
            <a:pPr>
              <a:defRPr/>
            </a:pPr>
            <a:r>
              <a:rPr lang="ja-JP" altLang="en-US" sz="3200" b="1" dirty="0">
                <a:solidFill>
                  <a:srgbClr val="002060"/>
                </a:solidFill>
                <a:latin typeface="ＭＳ ゴシック" pitchFamily="49" charset="-128"/>
                <a:ea typeface="ＭＳ ゴシック" pitchFamily="49" charset="-128"/>
              </a:rPr>
              <a:t>２ 品確法の制定・改正</a:t>
            </a:r>
            <a:endParaRPr lang="en-US" altLang="ja-JP" sz="3200" b="1" dirty="0">
              <a:solidFill>
                <a:srgbClr val="002060"/>
              </a:solidFill>
              <a:latin typeface="ＭＳ ゴシック" pitchFamily="49" charset="-128"/>
              <a:ea typeface="ＭＳ ゴシック" pitchFamily="49" charset="-128"/>
            </a:endParaRPr>
          </a:p>
          <a:p>
            <a:pPr>
              <a:defRPr/>
            </a:pPr>
            <a:endParaRPr lang="en-US" altLang="ja-JP" sz="1000" b="1" dirty="0">
              <a:solidFill>
                <a:srgbClr val="002060"/>
              </a:solidFill>
              <a:latin typeface="ＭＳ ゴシック" pitchFamily="49" charset="-128"/>
              <a:ea typeface="ＭＳ ゴシック" pitchFamily="49" charset="-128"/>
            </a:endParaRPr>
          </a:p>
          <a:p>
            <a:pPr>
              <a:defRPr/>
            </a:pPr>
            <a:r>
              <a:rPr lang="ja-JP" altLang="en-US" sz="3200" b="1" dirty="0">
                <a:solidFill>
                  <a:srgbClr val="002060"/>
                </a:solidFill>
                <a:latin typeface="ＭＳ ゴシック" pitchFamily="49" charset="-128"/>
                <a:ea typeface="ＭＳ ゴシック" pitchFamily="49" charset="-128"/>
              </a:rPr>
              <a:t>　　</a:t>
            </a:r>
            <a:r>
              <a:rPr lang="ja-JP" altLang="en-US" sz="2800" b="1" dirty="0">
                <a:solidFill>
                  <a:srgbClr val="002060"/>
                </a:solidFill>
                <a:latin typeface="ＭＳ ゴシック" pitchFamily="49" charset="-128"/>
                <a:ea typeface="ＭＳ ゴシック" pitchFamily="49" charset="-128"/>
              </a:rPr>
              <a:t>平成</a:t>
            </a:r>
            <a:r>
              <a:rPr lang="en-US" altLang="ja-JP" sz="2800" b="1" dirty="0">
                <a:solidFill>
                  <a:srgbClr val="002060"/>
                </a:solidFill>
                <a:latin typeface="ＭＳ ゴシック" pitchFamily="49" charset="-128"/>
                <a:ea typeface="ＭＳ ゴシック" pitchFamily="49" charset="-128"/>
              </a:rPr>
              <a:t>17</a:t>
            </a:r>
            <a:r>
              <a:rPr lang="ja-JP" altLang="en-US" sz="2800" b="1" dirty="0">
                <a:solidFill>
                  <a:srgbClr val="002060"/>
                </a:solidFill>
                <a:latin typeface="ＭＳ ゴシック" pitchFamily="49" charset="-128"/>
                <a:ea typeface="ＭＳ ゴシック" pitchFamily="49" charset="-128"/>
              </a:rPr>
              <a:t>年･平成</a:t>
            </a:r>
            <a:r>
              <a:rPr lang="en-US" altLang="ja-JP" sz="2800" b="1" dirty="0">
                <a:solidFill>
                  <a:srgbClr val="002060"/>
                </a:solidFill>
                <a:latin typeface="ＭＳ ゴシック" pitchFamily="49" charset="-128"/>
                <a:ea typeface="ＭＳ ゴシック" pitchFamily="49" charset="-128"/>
              </a:rPr>
              <a:t>26</a:t>
            </a:r>
            <a:r>
              <a:rPr lang="ja-JP" altLang="en-US" sz="2800" b="1" dirty="0">
                <a:solidFill>
                  <a:srgbClr val="002060"/>
                </a:solidFill>
                <a:latin typeface="ＭＳ ゴシック" pitchFamily="49" charset="-128"/>
                <a:ea typeface="ＭＳ ゴシック" pitchFamily="49" charset="-128"/>
              </a:rPr>
              <a:t>年･令和元年･令和</a:t>
            </a:r>
            <a:r>
              <a:rPr lang="en-US" altLang="ja-JP" sz="2800" b="1" dirty="0">
                <a:solidFill>
                  <a:srgbClr val="002060"/>
                </a:solidFill>
                <a:latin typeface="ＭＳ ゴシック" pitchFamily="49" charset="-128"/>
                <a:ea typeface="ＭＳ ゴシック" pitchFamily="49" charset="-128"/>
              </a:rPr>
              <a:t>6</a:t>
            </a:r>
            <a:r>
              <a:rPr lang="ja-JP" altLang="en-US" sz="2800" b="1" dirty="0">
                <a:solidFill>
                  <a:srgbClr val="002060"/>
                </a:solidFill>
                <a:latin typeface="ＭＳ ゴシック" pitchFamily="49" charset="-128"/>
                <a:ea typeface="ＭＳ ゴシック" pitchFamily="49" charset="-128"/>
              </a:rPr>
              <a:t>年</a:t>
            </a:r>
            <a:endParaRPr lang="en-US" altLang="ja-JP" sz="2800" b="1" dirty="0">
              <a:solidFill>
                <a:srgbClr val="002060"/>
              </a:solidFill>
              <a:latin typeface="ＭＳ ゴシック" pitchFamily="49" charset="-128"/>
              <a:ea typeface="ＭＳ ゴシック" pitchFamily="49" charset="-128"/>
            </a:endParaRPr>
          </a:p>
          <a:p>
            <a:pPr>
              <a:defRPr/>
            </a:pPr>
            <a:endParaRPr lang="en-US" altLang="ja-JP" sz="1000" b="1" dirty="0">
              <a:solidFill>
                <a:srgbClr val="002060"/>
              </a:solidFill>
              <a:latin typeface="ＭＳ ゴシック" pitchFamily="49" charset="-128"/>
              <a:ea typeface="ＭＳ ゴシック" pitchFamily="49" charset="-128"/>
            </a:endParaRPr>
          </a:p>
          <a:p>
            <a:pPr>
              <a:defRPr/>
            </a:pPr>
            <a:r>
              <a:rPr lang="ja-JP" altLang="en-US" sz="3200" b="1" dirty="0">
                <a:solidFill>
                  <a:srgbClr val="002060"/>
                </a:solidFill>
                <a:latin typeface="ＭＳ ゴシック" pitchFamily="49" charset="-128"/>
                <a:ea typeface="ＭＳ ゴシック" pitchFamily="49" charset="-128"/>
              </a:rPr>
              <a:t>３ わが国と海外の契約の相違点</a:t>
            </a:r>
            <a:endParaRPr lang="en-US" altLang="ja-JP" sz="3200" b="1" dirty="0">
              <a:solidFill>
                <a:srgbClr val="002060"/>
              </a:solidFill>
              <a:latin typeface="ＭＳ ゴシック" pitchFamily="49" charset="-128"/>
              <a:ea typeface="ＭＳ ゴシック" pitchFamily="49" charset="-128"/>
            </a:endParaRPr>
          </a:p>
          <a:p>
            <a:pPr>
              <a:defRPr/>
            </a:pPr>
            <a:endParaRPr lang="en-US" altLang="ja-JP" sz="1000" b="1" dirty="0">
              <a:solidFill>
                <a:srgbClr val="002060"/>
              </a:solidFill>
              <a:latin typeface="ＭＳ ゴシック" pitchFamily="49" charset="-128"/>
              <a:ea typeface="ＭＳ ゴシック" pitchFamily="49" charset="-128"/>
            </a:endParaRPr>
          </a:p>
          <a:p>
            <a:pPr>
              <a:defRPr/>
            </a:pPr>
            <a:r>
              <a:rPr lang="ja-JP" altLang="en-US" sz="3200" b="1" dirty="0">
                <a:solidFill>
                  <a:srgbClr val="002060"/>
                </a:solidFill>
                <a:latin typeface="ＭＳ ゴシック" pitchFamily="49" charset="-128"/>
                <a:ea typeface="ＭＳ ゴシック" pitchFamily="49" charset="-128"/>
              </a:rPr>
              <a:t>４ 今後の改革の道筋</a:t>
            </a:r>
            <a:endParaRPr lang="ja-JP" altLang="ja-JP" sz="3200" b="1" dirty="0">
              <a:solidFill>
                <a:srgbClr val="002060"/>
              </a:solidFill>
              <a:latin typeface="ＭＳ ゴシック" pitchFamily="49" charset="-128"/>
              <a:ea typeface="ＭＳ ゴシック" pitchFamily="49" charset="-128"/>
            </a:endParaRPr>
          </a:p>
        </p:txBody>
      </p:sp>
      <p:sp>
        <p:nvSpPr>
          <p:cNvPr id="4" name="正方形/長方形 3"/>
          <p:cNvSpPr/>
          <p:nvPr/>
        </p:nvSpPr>
        <p:spPr>
          <a:xfrm>
            <a:off x="1475656" y="476672"/>
            <a:ext cx="7668344" cy="646331"/>
          </a:xfrm>
          <a:prstGeom prst="rect">
            <a:avLst/>
          </a:prstGeom>
        </p:spPr>
        <p:txBody>
          <a:bodyPr wrap="square">
            <a:spAutoFit/>
          </a:bodyPr>
          <a:lstStyle/>
          <a:p>
            <a:r>
              <a:rPr lang="ja-JP" altLang="en-US" sz="3600" dirty="0">
                <a:solidFill>
                  <a:srgbClr val="C00000"/>
                </a:solidFill>
                <a:latin typeface="HG創英角ﾎﾟｯﾌﾟ体" pitchFamily="49" charset="-128"/>
                <a:ea typeface="HG創英角ﾎﾟｯﾌﾟ体" pitchFamily="49" charset="-128"/>
              </a:rPr>
              <a:t>公共調達の課題</a:t>
            </a:r>
            <a:endParaRPr lang="en-US" altLang="ja-JP" sz="3600" dirty="0">
              <a:solidFill>
                <a:srgbClr val="C00000"/>
              </a:solidFill>
              <a:latin typeface="HG創英角ﾎﾟｯﾌﾟ体" pitchFamily="49" charset="-128"/>
              <a:ea typeface="HG創英角ﾎﾟｯﾌﾟ体" pitchFamily="49" charset="-128"/>
            </a:endParaRPr>
          </a:p>
        </p:txBody>
      </p:sp>
      <p:sp>
        <p:nvSpPr>
          <p:cNvPr id="6" name="テキスト ボックス 5"/>
          <p:cNvSpPr txBox="1">
            <a:spLocks noChangeArrowheads="1"/>
          </p:cNvSpPr>
          <p:nvPr/>
        </p:nvSpPr>
        <p:spPr bwMode="auto">
          <a:xfrm>
            <a:off x="1259632" y="4509120"/>
            <a:ext cx="6408712" cy="584775"/>
          </a:xfrm>
          <a:prstGeom prst="rect">
            <a:avLst/>
          </a:prstGeom>
          <a:solidFill>
            <a:schemeClr val="bg1"/>
          </a:solidFill>
          <a:ln>
            <a:noFill/>
          </a:ln>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defRPr/>
            </a:pPr>
            <a:r>
              <a:rPr lang="ja-JP" altLang="en-US" sz="3200" b="1" dirty="0">
                <a:solidFill>
                  <a:srgbClr val="C00000"/>
                </a:solidFill>
                <a:latin typeface="ＭＳ ゴシック" pitchFamily="49" charset="-128"/>
                <a:ea typeface="ＭＳ ゴシック" pitchFamily="49" charset="-128"/>
              </a:rPr>
              <a:t>４ 今後の改革の道筋</a:t>
            </a:r>
            <a:endParaRPr lang="ja-JP" altLang="ja-JP" sz="3200" b="1" dirty="0">
              <a:solidFill>
                <a:srgbClr val="C00000"/>
              </a:solidFill>
              <a:latin typeface="ＭＳ ゴシック" pitchFamily="49" charset="-128"/>
              <a:ea typeface="ＭＳ ゴシック" pitchFamily="49" charset="-128"/>
            </a:endParaRPr>
          </a:p>
        </p:txBody>
      </p:sp>
    </p:spTree>
    <p:extLst>
      <p:ext uri="{BB962C8B-B14F-4D97-AF65-F5344CB8AC3E}">
        <p14:creationId xmlns:p14="http://schemas.microsoft.com/office/powerpoint/2010/main" val="42001346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48688" y="764703"/>
            <a:ext cx="8995312" cy="576696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3800" b="1" dirty="0">
                <a:solidFill>
                  <a:schemeClr val="tx1"/>
                </a:solidFill>
              </a:rPr>
              <a:t>①　交渉方式を含む多様な方式の導入</a:t>
            </a:r>
            <a:endParaRPr lang="en-US" altLang="ja-JP" sz="3800" b="1" dirty="0">
              <a:solidFill>
                <a:schemeClr val="tx1"/>
              </a:solidFill>
            </a:endParaRPr>
          </a:p>
          <a:p>
            <a:r>
              <a:rPr lang="ja-JP" altLang="en-US" sz="4000" b="1" dirty="0">
                <a:solidFill>
                  <a:schemeClr val="tx1"/>
                </a:solidFill>
              </a:rPr>
              <a:t>　　　</a:t>
            </a:r>
            <a:r>
              <a:rPr lang="ja-JP" altLang="en-US" sz="3600" b="1" dirty="0">
                <a:solidFill>
                  <a:srgbClr val="002060"/>
                </a:solidFill>
              </a:rPr>
              <a:t>交渉方式・</a:t>
            </a:r>
            <a:r>
              <a:rPr lang="en-US" altLang="ja-JP" sz="3600" b="1" dirty="0">
                <a:solidFill>
                  <a:srgbClr val="002060"/>
                </a:solidFill>
                <a:latin typeface="Arial" pitchFamily="34" charset="0"/>
                <a:cs typeface="Arial" pitchFamily="34" charset="0"/>
              </a:rPr>
              <a:t>Framework</a:t>
            </a:r>
            <a:r>
              <a:rPr lang="ja-JP" altLang="en-US" sz="3600" b="1" dirty="0">
                <a:solidFill>
                  <a:srgbClr val="002060"/>
                </a:solidFill>
                <a:latin typeface="Arial" pitchFamily="34" charset="0"/>
                <a:cs typeface="Arial" pitchFamily="34" charset="0"/>
              </a:rPr>
              <a:t> </a:t>
            </a:r>
            <a:r>
              <a:rPr lang="en-US" altLang="ja-JP" sz="3600" b="1" dirty="0">
                <a:solidFill>
                  <a:srgbClr val="002060"/>
                </a:solidFill>
                <a:latin typeface="Arial" pitchFamily="34" charset="0"/>
                <a:cs typeface="Arial" pitchFamily="34" charset="0"/>
              </a:rPr>
              <a:t>Agreement</a:t>
            </a:r>
            <a:r>
              <a:rPr lang="en-US" altLang="ja-JP" sz="4000" b="1" dirty="0">
                <a:solidFill>
                  <a:srgbClr val="002060"/>
                </a:solidFill>
                <a:latin typeface="Arial" pitchFamily="34" charset="0"/>
                <a:cs typeface="Arial" pitchFamily="34" charset="0"/>
              </a:rPr>
              <a:t> </a:t>
            </a:r>
            <a:r>
              <a:rPr lang="ja-JP" altLang="en-US" sz="3600" b="1" dirty="0">
                <a:solidFill>
                  <a:srgbClr val="002060"/>
                </a:solidFill>
                <a:latin typeface="Arial" panose="020B0604020202020204" pitchFamily="34" charset="0"/>
                <a:cs typeface="Arial" panose="020B0604020202020204" pitchFamily="34" charset="0"/>
              </a:rPr>
              <a:t>等</a:t>
            </a:r>
            <a:endParaRPr lang="en-US" altLang="ja-JP" sz="3600" b="1" dirty="0">
              <a:solidFill>
                <a:srgbClr val="002060"/>
              </a:solidFill>
              <a:latin typeface="Arial" panose="020B0604020202020204" pitchFamily="34" charset="0"/>
              <a:cs typeface="Arial" panose="020B0604020202020204" pitchFamily="34" charset="0"/>
            </a:endParaRPr>
          </a:p>
          <a:p>
            <a:endParaRPr kumimoji="1" lang="en-US" altLang="ja-JP" b="1" dirty="0">
              <a:solidFill>
                <a:srgbClr val="002060"/>
              </a:solidFill>
            </a:endParaRPr>
          </a:p>
          <a:p>
            <a:r>
              <a:rPr lang="ja-JP" altLang="en-US" sz="3800" b="1" dirty="0">
                <a:solidFill>
                  <a:schemeClr val="tx1"/>
                </a:solidFill>
              </a:rPr>
              <a:t>②　発注者の体制の確保</a:t>
            </a:r>
            <a:endParaRPr lang="en-US" altLang="ja-JP" sz="3800" b="1" dirty="0">
              <a:solidFill>
                <a:schemeClr val="tx1"/>
              </a:solidFill>
            </a:endParaRPr>
          </a:p>
          <a:p>
            <a:r>
              <a:rPr lang="ja-JP" altLang="en-US" sz="4000" b="1" dirty="0">
                <a:solidFill>
                  <a:schemeClr val="tx1"/>
                </a:solidFill>
              </a:rPr>
              <a:t>　　　</a:t>
            </a:r>
            <a:r>
              <a:rPr lang="ja-JP" altLang="en-US" sz="3600" b="1" dirty="0">
                <a:solidFill>
                  <a:srgbClr val="002060"/>
                </a:solidFill>
              </a:rPr>
              <a:t>マネジメント力の確保策・評価方策</a:t>
            </a:r>
            <a:endParaRPr lang="en-US" altLang="ja-JP" sz="3600" b="1" dirty="0">
              <a:solidFill>
                <a:srgbClr val="002060"/>
              </a:solidFill>
            </a:endParaRPr>
          </a:p>
          <a:p>
            <a:endParaRPr lang="en-US" altLang="ja-JP" b="1" dirty="0">
              <a:solidFill>
                <a:srgbClr val="002060"/>
              </a:solidFill>
              <a:latin typeface="Arial" panose="020B0604020202020204" pitchFamily="34" charset="0"/>
              <a:cs typeface="Arial" panose="020B0604020202020204" pitchFamily="34" charset="0"/>
            </a:endParaRPr>
          </a:p>
          <a:p>
            <a:r>
              <a:rPr kumimoji="1" lang="ja-JP" altLang="en-US" sz="3800" b="1" dirty="0">
                <a:solidFill>
                  <a:schemeClr val="tx1"/>
                </a:solidFill>
              </a:rPr>
              <a:t>③　</a:t>
            </a:r>
            <a:r>
              <a:rPr lang="ja-JP" altLang="en-US" sz="3800" b="1" dirty="0">
                <a:solidFill>
                  <a:schemeClr val="tx1"/>
                </a:solidFill>
              </a:rPr>
              <a:t>価格決定構造（社会構造）の転換</a:t>
            </a:r>
            <a:endParaRPr lang="en-US" altLang="ja-JP" sz="3800" b="1" dirty="0">
              <a:solidFill>
                <a:schemeClr val="tx1"/>
              </a:solidFill>
            </a:endParaRPr>
          </a:p>
          <a:p>
            <a:r>
              <a:rPr lang="ja-JP" altLang="en-US" sz="3600" b="1" dirty="0">
                <a:solidFill>
                  <a:schemeClr val="tx1"/>
                </a:solidFill>
              </a:rPr>
              <a:t>　　　</a:t>
            </a:r>
            <a:r>
              <a:rPr lang="ja-JP" altLang="en-US" sz="3600" b="1" dirty="0">
                <a:solidFill>
                  <a:srgbClr val="002060"/>
                </a:solidFill>
                <a:latin typeface="ＭＳ ゴシック" pitchFamily="49" charset="-128"/>
                <a:ea typeface="ＭＳ ゴシック" pitchFamily="49" charset="-128"/>
              </a:rPr>
              <a:t>市場が価格を決める構造へ</a:t>
            </a:r>
          </a:p>
          <a:p>
            <a:endParaRPr kumimoji="1" lang="en-US" altLang="ja-JP" b="1" dirty="0">
              <a:solidFill>
                <a:schemeClr val="tx1"/>
              </a:solidFill>
            </a:endParaRPr>
          </a:p>
          <a:p>
            <a:r>
              <a:rPr lang="ja-JP" altLang="en-US" sz="3800" b="1" dirty="0">
                <a:solidFill>
                  <a:schemeClr val="tx1"/>
                </a:solidFill>
              </a:rPr>
              <a:t>④　予定価格上限拘束と落札基準の見直し</a:t>
            </a:r>
            <a:endParaRPr lang="en-US" altLang="ja-JP" sz="3800" b="1" dirty="0">
              <a:solidFill>
                <a:schemeClr val="tx1"/>
              </a:solidFill>
            </a:endParaRPr>
          </a:p>
          <a:p>
            <a:r>
              <a:rPr lang="ja-JP" altLang="en-US" sz="4000" b="1" dirty="0">
                <a:solidFill>
                  <a:schemeClr val="tx1"/>
                </a:solidFill>
              </a:rPr>
              <a:t>　　　</a:t>
            </a:r>
            <a:r>
              <a:rPr lang="ja-JP" altLang="en-US" sz="3600" b="1" dirty="0">
                <a:solidFill>
                  <a:srgbClr val="002060"/>
                </a:solidFill>
              </a:rPr>
              <a:t>（随意契約・契約変更の際も同様）</a:t>
            </a:r>
            <a:endParaRPr kumimoji="1" lang="ja-JP" altLang="en-US" sz="3600" b="1" dirty="0">
              <a:solidFill>
                <a:schemeClr val="accent1">
                  <a:lumMod val="50000"/>
                </a:schemeClr>
              </a:solidFill>
              <a:latin typeface="ＭＳ ゴシック" pitchFamily="49" charset="-128"/>
              <a:ea typeface="ＭＳ ゴシック" pitchFamily="49" charset="-128"/>
            </a:endParaRPr>
          </a:p>
        </p:txBody>
      </p:sp>
      <p:sp>
        <p:nvSpPr>
          <p:cNvPr id="4" name="スライド番号プレースホルダー 3"/>
          <p:cNvSpPr>
            <a:spLocks noGrp="1"/>
          </p:cNvSpPr>
          <p:nvPr>
            <p:ph type="sldNum" sz="quarter" idx="12"/>
          </p:nvPr>
        </p:nvSpPr>
        <p:spPr/>
        <p:txBody>
          <a:bodyPr/>
          <a:lstStyle/>
          <a:p>
            <a:pPr>
              <a:defRPr/>
            </a:pPr>
            <a:fld id="{F17E8D1B-9A71-4202-B3F0-348051FC76EA}" type="slidenum">
              <a:rPr lang="ja-JP" altLang="en-US" smtClean="0"/>
              <a:pPr>
                <a:defRPr/>
              </a:pPr>
              <a:t>34</a:t>
            </a:fld>
            <a:endParaRPr lang="en-US" altLang="ja-JP"/>
          </a:p>
        </p:txBody>
      </p:sp>
      <p:sp>
        <p:nvSpPr>
          <p:cNvPr id="5" name="タイトル 1"/>
          <p:cNvSpPr txBox="1">
            <a:spLocks noChangeArrowheads="1"/>
          </p:cNvSpPr>
          <p:nvPr/>
        </p:nvSpPr>
        <p:spPr>
          <a:xfrm>
            <a:off x="1475656" y="0"/>
            <a:ext cx="4932040" cy="792088"/>
          </a:xfrm>
          <a:prstGeom prst="rect">
            <a:avLst/>
          </a:prstGeom>
        </p:spPr>
        <p:txBody>
          <a:bodyPr vert="horz" anchor="ctr">
            <a:normAutofit/>
            <a:scene3d>
              <a:camera prst="orthographicFront"/>
              <a:lightRig rig="soft" dir="t"/>
            </a:scene3d>
            <a:sp3d prstMaterial="softEdge">
              <a:bevelT w="25400" h="25400"/>
            </a:sp3d>
          </a:bodyPr>
          <a:lstStyle/>
          <a:p>
            <a:pPr lvl="0" eaLnBrk="1" fontAlgn="auto" hangingPunct="1">
              <a:spcAft>
                <a:spcPts val="0"/>
              </a:spcAft>
            </a:pPr>
            <a:r>
              <a:rPr lang="ja-JP" altLang="en-US" sz="3600" b="1" dirty="0">
                <a:solidFill>
                  <a:srgbClr val="00B050"/>
                </a:solidFill>
                <a:effectLst>
                  <a:outerShdw blurRad="31750" dist="25400" dir="5400000" algn="tl" rotWithShape="0">
                    <a:srgbClr val="000000">
                      <a:alpha val="25000"/>
                    </a:srgbClr>
                  </a:outerShdw>
                </a:effectLst>
                <a:latin typeface="HGP創英角ﾎﾟｯﾌﾟ体" pitchFamily="50" charset="-128"/>
                <a:ea typeface="HGP創英角ﾎﾟｯﾌﾟ体" pitchFamily="50" charset="-128"/>
                <a:cs typeface="+mj-cs"/>
              </a:rPr>
              <a:t>今後の改革の道筋</a:t>
            </a:r>
            <a:endParaRPr lang="zh-TW" altLang="en-US" sz="3600" b="1" dirty="0">
              <a:solidFill>
                <a:srgbClr val="00B050"/>
              </a:solidFill>
              <a:effectLst>
                <a:outerShdw blurRad="31750" dist="25400" dir="5400000" algn="tl" rotWithShape="0">
                  <a:srgbClr val="000000">
                    <a:alpha val="25000"/>
                  </a:srgbClr>
                </a:outerShdw>
              </a:effectLst>
              <a:latin typeface="HGP創英角ﾎﾟｯﾌﾟ体" pitchFamily="50" charset="-128"/>
              <a:ea typeface="HGP創英角ﾎﾟｯﾌﾟ体" pitchFamily="50" charset="-128"/>
              <a:cs typeface="+mj-cs"/>
            </a:endParaRPr>
          </a:p>
        </p:txBody>
      </p:sp>
    </p:spTree>
    <p:extLst>
      <p:ext uri="{BB962C8B-B14F-4D97-AF65-F5344CB8AC3E}">
        <p14:creationId xmlns:p14="http://schemas.microsoft.com/office/powerpoint/2010/main" val="9130944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8E3D91DE-9DE0-41CC-96AA-E26B3D8CE1D4}" type="slidenum">
              <a:rPr lang="en-US" altLang="ja-JP"/>
              <a:pPr/>
              <a:t>35</a:t>
            </a:fld>
            <a:endParaRPr lang="en-US" altLang="ja-JP"/>
          </a:p>
        </p:txBody>
      </p:sp>
      <p:sp>
        <p:nvSpPr>
          <p:cNvPr id="27" name="タイトル 1"/>
          <p:cNvSpPr txBox="1">
            <a:spLocks noChangeArrowheads="1"/>
          </p:cNvSpPr>
          <p:nvPr/>
        </p:nvSpPr>
        <p:spPr>
          <a:xfrm>
            <a:off x="1691680" y="764704"/>
            <a:ext cx="5760640" cy="792088"/>
          </a:xfrm>
          <a:prstGeom prst="rect">
            <a:avLst/>
          </a:prstGeom>
        </p:spPr>
        <p:txBody>
          <a:bodyPr vert="horz" anchor="ctr">
            <a:normAutofit fontScale="90000"/>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3600" b="1" i="0" u="none" strike="noStrike" kern="1200" cap="none" spc="0" normalizeH="0" baseline="0" noProof="0" dirty="0">
                <a:ln>
                  <a:noFill/>
                </a:ln>
                <a:solidFill>
                  <a:srgbClr val="00B050"/>
                </a:solidFill>
                <a:effectLst>
                  <a:outerShdw blurRad="31750" dist="25400" dir="5400000" algn="tl" rotWithShape="0">
                    <a:srgbClr val="000000">
                      <a:alpha val="25000"/>
                    </a:srgbClr>
                  </a:outerShdw>
                </a:effectLst>
                <a:uLnTx/>
                <a:uFillTx/>
                <a:latin typeface="HGP創英角ﾎﾟｯﾌﾟ体" pitchFamily="50" charset="-128"/>
                <a:ea typeface="HGP創英角ﾎﾟｯﾌﾟ体" pitchFamily="50" charset="-128"/>
                <a:cs typeface="+mj-cs"/>
              </a:rPr>
              <a:t>入札契約方式の一層の多様化</a:t>
            </a:r>
          </a:p>
        </p:txBody>
      </p:sp>
      <p:sp>
        <p:nvSpPr>
          <p:cNvPr id="17" name="テキスト ボックス 16"/>
          <p:cNvSpPr txBox="1"/>
          <p:nvPr/>
        </p:nvSpPr>
        <p:spPr>
          <a:xfrm>
            <a:off x="1115616" y="5517232"/>
            <a:ext cx="3262432" cy="461665"/>
          </a:xfrm>
          <a:prstGeom prst="rect">
            <a:avLst/>
          </a:prstGeom>
          <a:noFill/>
        </p:spPr>
        <p:txBody>
          <a:bodyPr wrap="none" rtlCol="0">
            <a:spAutoFit/>
          </a:bodyPr>
          <a:lstStyle/>
          <a:p>
            <a:r>
              <a:rPr lang="zh-TW" altLang="en-US" sz="2400" dirty="0">
                <a:latin typeface="HG創英角ﾎﾟｯﾌﾟ体" pitchFamily="49" charset="-128"/>
                <a:ea typeface="HG創英角ﾎﾟｯﾌﾟ体" pitchFamily="49" charset="-128"/>
              </a:rPr>
              <a:t>見積審査技術競争方式</a:t>
            </a:r>
            <a:endParaRPr kumimoji="1" lang="ja-JP" altLang="en-US" sz="2400" dirty="0">
              <a:latin typeface="HG創英角ﾎﾟｯﾌﾟ体" pitchFamily="49" charset="-128"/>
              <a:ea typeface="HG創英角ﾎﾟｯﾌﾟ体" pitchFamily="49" charset="-128"/>
            </a:endParaRPr>
          </a:p>
        </p:txBody>
      </p:sp>
      <p:sp>
        <p:nvSpPr>
          <p:cNvPr id="19" name="AutoShape 6"/>
          <p:cNvSpPr>
            <a:spLocks noChangeArrowheads="1"/>
          </p:cNvSpPr>
          <p:nvPr/>
        </p:nvSpPr>
        <p:spPr bwMode="auto">
          <a:xfrm>
            <a:off x="683568" y="3212976"/>
            <a:ext cx="3888432" cy="512637"/>
          </a:xfrm>
          <a:prstGeom prst="roundRect">
            <a:avLst>
              <a:gd name="adj" fmla="val 16667"/>
            </a:avLst>
          </a:prstGeom>
          <a:solidFill>
            <a:srgbClr val="FFCCCC"/>
          </a:solidFill>
          <a:ln w="9525">
            <a:solidFill>
              <a:schemeClr val="tx1"/>
            </a:solidFill>
            <a:round/>
            <a:headEnd/>
            <a:tailEnd/>
          </a:ln>
        </p:spPr>
        <p:txBody>
          <a:bodyPr wrap="none" anchor="ct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algn="ctr" eaLnBrk="1" hangingPunct="1">
              <a:lnSpc>
                <a:spcPct val="100000"/>
              </a:lnSpc>
              <a:spcBef>
                <a:spcPct val="0"/>
              </a:spcBef>
              <a:buClrTx/>
              <a:buFontTx/>
              <a:buNone/>
            </a:pPr>
            <a:r>
              <a:rPr kumimoji="0" lang="ja-JP" altLang="en-US" sz="2800" b="1" dirty="0">
                <a:solidFill>
                  <a:schemeClr val="tx1"/>
                </a:solidFill>
                <a:latin typeface="Arial" pitchFamily="34" charset="0"/>
                <a:ea typeface="HGｺﾞｼｯｸE" pitchFamily="49" charset="-128"/>
              </a:rPr>
              <a:t>技術提案交渉方式</a:t>
            </a:r>
          </a:p>
        </p:txBody>
      </p:sp>
      <p:sp>
        <p:nvSpPr>
          <p:cNvPr id="20" name="テキスト ボックス 19"/>
          <p:cNvSpPr txBox="1"/>
          <p:nvPr/>
        </p:nvSpPr>
        <p:spPr>
          <a:xfrm>
            <a:off x="5220072" y="3284984"/>
            <a:ext cx="3539752" cy="461665"/>
          </a:xfrm>
          <a:prstGeom prst="rect">
            <a:avLst/>
          </a:prstGeom>
          <a:noFill/>
        </p:spPr>
        <p:txBody>
          <a:bodyPr wrap="none" rtlCol="0">
            <a:spAutoFit/>
          </a:bodyPr>
          <a:lstStyle/>
          <a:p>
            <a:r>
              <a:rPr lang="ja-JP" altLang="en-US" sz="2400" dirty="0"/>
              <a:t>仕様の確定が困難な工事</a:t>
            </a:r>
            <a:endParaRPr kumimoji="1" lang="ja-JP" altLang="en-US" sz="2400" dirty="0"/>
          </a:p>
        </p:txBody>
      </p:sp>
      <p:sp>
        <p:nvSpPr>
          <p:cNvPr id="21" name="山形 20"/>
          <p:cNvSpPr/>
          <p:nvPr/>
        </p:nvSpPr>
        <p:spPr>
          <a:xfrm rot="5400000">
            <a:off x="6660232" y="4005064"/>
            <a:ext cx="432048" cy="432048"/>
          </a:xfrm>
          <a:prstGeom prst="chevron">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2" name="テキスト ボックス 21"/>
          <p:cNvSpPr txBox="1"/>
          <p:nvPr/>
        </p:nvSpPr>
        <p:spPr>
          <a:xfrm>
            <a:off x="5940152" y="4725144"/>
            <a:ext cx="2294218" cy="461665"/>
          </a:xfrm>
          <a:prstGeom prst="rect">
            <a:avLst/>
          </a:prstGeom>
          <a:noFill/>
        </p:spPr>
        <p:txBody>
          <a:bodyPr wrap="none" rtlCol="0">
            <a:spAutoFit/>
          </a:bodyPr>
          <a:lstStyle/>
          <a:p>
            <a:r>
              <a:rPr lang="ja-JP" altLang="en-US" sz="2400" dirty="0"/>
              <a:t>対象工事を拡大</a:t>
            </a:r>
            <a:endParaRPr kumimoji="1" lang="ja-JP" altLang="en-US" sz="2400" dirty="0"/>
          </a:p>
        </p:txBody>
      </p:sp>
      <p:sp>
        <p:nvSpPr>
          <p:cNvPr id="23" name="山形 22"/>
          <p:cNvSpPr/>
          <p:nvPr/>
        </p:nvSpPr>
        <p:spPr>
          <a:xfrm rot="16200000">
            <a:off x="6660232" y="2420888"/>
            <a:ext cx="432048" cy="432048"/>
          </a:xfrm>
          <a:prstGeom prst="chevron">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8" name="テキスト ボックス 27"/>
          <p:cNvSpPr txBox="1"/>
          <p:nvPr/>
        </p:nvSpPr>
        <p:spPr>
          <a:xfrm>
            <a:off x="5868144" y="1700808"/>
            <a:ext cx="2031325" cy="461665"/>
          </a:xfrm>
          <a:prstGeom prst="rect">
            <a:avLst/>
          </a:prstGeom>
          <a:noFill/>
        </p:spPr>
        <p:txBody>
          <a:bodyPr wrap="none" rtlCol="0">
            <a:spAutoFit/>
          </a:bodyPr>
          <a:lstStyle/>
          <a:p>
            <a:r>
              <a:rPr lang="ja-JP" altLang="en-US" sz="2400" dirty="0"/>
              <a:t>業務等へ拡大</a:t>
            </a:r>
            <a:endParaRPr kumimoji="1" lang="ja-JP" altLang="en-US" sz="2400" dirty="0"/>
          </a:p>
        </p:txBody>
      </p:sp>
      <p:sp>
        <p:nvSpPr>
          <p:cNvPr id="30" name="テキスト ボックス 29"/>
          <p:cNvSpPr txBox="1"/>
          <p:nvPr/>
        </p:nvSpPr>
        <p:spPr>
          <a:xfrm>
            <a:off x="1115616" y="4725144"/>
            <a:ext cx="2954655" cy="461665"/>
          </a:xfrm>
          <a:prstGeom prst="rect">
            <a:avLst/>
          </a:prstGeom>
          <a:noFill/>
        </p:spPr>
        <p:txBody>
          <a:bodyPr wrap="none" rtlCol="0">
            <a:spAutoFit/>
          </a:bodyPr>
          <a:lstStyle/>
          <a:p>
            <a:r>
              <a:rPr lang="ja-JP" altLang="en-US" sz="2400" dirty="0">
                <a:latin typeface="HG創英角ﾎﾟｯﾌﾟ体" pitchFamily="49" charset="-128"/>
                <a:ea typeface="HG創英角ﾎﾟｯﾌﾟ体" pitchFamily="49" charset="-128"/>
              </a:rPr>
              <a:t>フレームワーク方式</a:t>
            </a:r>
            <a:endParaRPr kumimoji="1" lang="ja-JP" altLang="en-US" sz="2400" dirty="0">
              <a:latin typeface="HG創英角ﾎﾟｯﾌﾟ体" pitchFamily="49" charset="-128"/>
              <a:ea typeface="HG創英角ﾎﾟｯﾌﾟ体" pitchFamily="49" charset="-128"/>
            </a:endParaRPr>
          </a:p>
        </p:txBody>
      </p:sp>
      <p:sp>
        <p:nvSpPr>
          <p:cNvPr id="12" name="正方形/長方形 11"/>
          <p:cNvSpPr/>
          <p:nvPr/>
        </p:nvSpPr>
        <p:spPr>
          <a:xfrm>
            <a:off x="0" y="0"/>
            <a:ext cx="6156176" cy="54868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2800" b="1" dirty="0">
                <a:solidFill>
                  <a:schemeClr val="tx1"/>
                </a:solidFill>
              </a:rPr>
              <a:t>①　交渉方式を含む多様な方式の導入</a:t>
            </a:r>
            <a:endParaRPr kumimoji="1" lang="ja-JP" altLang="en-US" sz="2800" b="1" dirty="0">
              <a:solidFill>
                <a:schemeClr val="accent1">
                  <a:lumMod val="50000"/>
                </a:schemeClr>
              </a:solidFill>
              <a:latin typeface="ＭＳ ゴシック" pitchFamily="49" charset="-128"/>
              <a:ea typeface="ＭＳ ゴシック" pitchFamily="49" charset="-128"/>
            </a:endParaRPr>
          </a:p>
        </p:txBody>
      </p:sp>
    </p:spTree>
    <p:extLst>
      <p:ext uri="{BB962C8B-B14F-4D97-AF65-F5344CB8AC3E}">
        <p14:creationId xmlns:p14="http://schemas.microsoft.com/office/powerpoint/2010/main" val="6148545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8E3D91DE-9DE0-41CC-96AA-E26B3D8CE1D4}" type="slidenum">
              <a:rPr lang="en-US" altLang="ja-JP"/>
              <a:pPr/>
              <a:t>36</a:t>
            </a:fld>
            <a:endParaRPr lang="en-US" altLang="ja-JP"/>
          </a:p>
        </p:txBody>
      </p:sp>
      <p:sp>
        <p:nvSpPr>
          <p:cNvPr id="4" name="正方形/長方形 3"/>
          <p:cNvSpPr/>
          <p:nvPr/>
        </p:nvSpPr>
        <p:spPr>
          <a:xfrm>
            <a:off x="755576" y="2564904"/>
            <a:ext cx="7416824" cy="23762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2123728" y="3356992"/>
            <a:ext cx="1728192" cy="158417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accent6">
                    <a:lumMod val="75000"/>
                  </a:schemeClr>
                </a:solidFill>
                <a:latin typeface="HGS創英角ﾎﾟｯﾌﾟ体" pitchFamily="50" charset="-128"/>
                <a:ea typeface="HGS創英角ﾎﾟｯﾌﾟ体" pitchFamily="50" charset="-128"/>
              </a:rPr>
              <a:t>調査・設計</a:t>
            </a:r>
          </a:p>
        </p:txBody>
      </p:sp>
      <p:sp>
        <p:nvSpPr>
          <p:cNvPr id="7" name="正方形/長方形 6"/>
          <p:cNvSpPr/>
          <p:nvPr/>
        </p:nvSpPr>
        <p:spPr>
          <a:xfrm>
            <a:off x="3851920" y="3356992"/>
            <a:ext cx="2088232" cy="158417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rgbClr val="C00000"/>
                </a:solidFill>
                <a:latin typeface="HGS創英角ﾎﾟｯﾌﾟ体" pitchFamily="50" charset="-128"/>
                <a:ea typeface="HGS創英角ﾎﾟｯﾌﾟ体" pitchFamily="50" charset="-128"/>
              </a:rPr>
              <a:t>施　工</a:t>
            </a:r>
          </a:p>
        </p:txBody>
      </p:sp>
      <p:sp>
        <p:nvSpPr>
          <p:cNvPr id="9" name="正方形/長方形 8"/>
          <p:cNvSpPr/>
          <p:nvPr/>
        </p:nvSpPr>
        <p:spPr>
          <a:xfrm>
            <a:off x="5940152" y="3356992"/>
            <a:ext cx="2232248" cy="158417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accent5"/>
                </a:solidFill>
                <a:latin typeface="HGS創英角ﾎﾟｯﾌﾟ体" pitchFamily="50" charset="-128"/>
                <a:ea typeface="HGS創英角ﾎﾟｯﾌﾟ体" pitchFamily="50" charset="-128"/>
              </a:rPr>
              <a:t>維持管理</a:t>
            </a:r>
          </a:p>
        </p:txBody>
      </p:sp>
      <p:sp>
        <p:nvSpPr>
          <p:cNvPr id="10" name="テキスト ボックス 9"/>
          <p:cNvSpPr txBox="1"/>
          <p:nvPr/>
        </p:nvSpPr>
        <p:spPr>
          <a:xfrm>
            <a:off x="827584" y="3747634"/>
            <a:ext cx="1107996" cy="830997"/>
          </a:xfrm>
          <a:prstGeom prst="rect">
            <a:avLst/>
          </a:prstGeom>
          <a:noFill/>
        </p:spPr>
        <p:txBody>
          <a:bodyPr wrap="square" rtlCol="0">
            <a:spAutoFit/>
          </a:bodyPr>
          <a:lstStyle/>
          <a:p>
            <a:r>
              <a:rPr kumimoji="1" lang="ja-JP" altLang="en-US" sz="2400" dirty="0">
                <a:latin typeface="HG創英角ﾎﾟｯﾌﾟ体" pitchFamily="49" charset="-128"/>
                <a:ea typeface="HG創英角ﾎﾟｯﾌﾟ体" pitchFamily="49" charset="-128"/>
              </a:rPr>
              <a:t>企　画</a:t>
            </a:r>
            <a:endParaRPr kumimoji="1" lang="en-US" altLang="ja-JP" sz="2400" dirty="0">
              <a:latin typeface="HG創英角ﾎﾟｯﾌﾟ体" pitchFamily="49" charset="-128"/>
              <a:ea typeface="HG創英角ﾎﾟｯﾌﾟ体" pitchFamily="49" charset="-128"/>
            </a:endParaRPr>
          </a:p>
          <a:p>
            <a:r>
              <a:rPr lang="ja-JP" altLang="en-US" sz="2400" dirty="0">
                <a:latin typeface="HG創英角ﾎﾟｯﾌﾟ体" pitchFamily="49" charset="-128"/>
                <a:ea typeface="HG創英角ﾎﾟｯﾌﾟ体" pitchFamily="49" charset="-128"/>
              </a:rPr>
              <a:t>立　案</a:t>
            </a:r>
            <a:endParaRPr kumimoji="1" lang="ja-JP" altLang="en-US" sz="2400" dirty="0">
              <a:latin typeface="HG創英角ﾎﾟｯﾌﾟ体" pitchFamily="49" charset="-128"/>
              <a:ea typeface="HG創英角ﾎﾟｯﾌﾟ体" pitchFamily="49" charset="-128"/>
            </a:endParaRPr>
          </a:p>
        </p:txBody>
      </p:sp>
      <p:sp>
        <p:nvSpPr>
          <p:cNvPr id="11" name="テキスト ボックス 10"/>
          <p:cNvSpPr txBox="1"/>
          <p:nvPr/>
        </p:nvSpPr>
        <p:spPr>
          <a:xfrm>
            <a:off x="3707904" y="2636912"/>
            <a:ext cx="2031325" cy="461665"/>
          </a:xfrm>
          <a:prstGeom prst="rect">
            <a:avLst/>
          </a:prstGeom>
          <a:noFill/>
        </p:spPr>
        <p:txBody>
          <a:bodyPr wrap="none" rtlCol="0">
            <a:spAutoFit/>
          </a:bodyPr>
          <a:lstStyle/>
          <a:p>
            <a:r>
              <a:rPr kumimoji="1" lang="ja-JP" altLang="en-US" sz="2400" dirty="0">
                <a:latin typeface="HG創英角ﾎﾟｯﾌﾟ体" pitchFamily="49" charset="-128"/>
                <a:ea typeface="HG創英角ﾎﾟｯﾌﾟ体" pitchFamily="49" charset="-128"/>
              </a:rPr>
              <a:t>マネジメント</a:t>
            </a:r>
          </a:p>
        </p:txBody>
      </p:sp>
      <p:cxnSp>
        <p:nvCxnSpPr>
          <p:cNvPr id="13" name="直線矢印コネクタ 12"/>
          <p:cNvCxnSpPr/>
          <p:nvPr/>
        </p:nvCxnSpPr>
        <p:spPr>
          <a:xfrm flipH="1">
            <a:off x="3635896" y="5373216"/>
            <a:ext cx="2808312"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flipH="1">
            <a:off x="2195736" y="6309320"/>
            <a:ext cx="5544616"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flipH="1">
            <a:off x="3203848" y="5877272"/>
            <a:ext cx="4032448"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7812360" y="5085184"/>
            <a:ext cx="955711" cy="523220"/>
          </a:xfrm>
          <a:prstGeom prst="rect">
            <a:avLst/>
          </a:prstGeom>
          <a:noFill/>
        </p:spPr>
        <p:txBody>
          <a:bodyPr wrap="none" rtlCol="0">
            <a:spAutoFit/>
          </a:bodyPr>
          <a:lstStyle/>
          <a:p>
            <a:r>
              <a:rPr kumimoji="1" lang="ja-JP" altLang="en-US" sz="2800" b="1" dirty="0">
                <a:solidFill>
                  <a:schemeClr val="accent4"/>
                </a:solidFill>
              </a:rPr>
              <a:t>Ｈ１７</a:t>
            </a:r>
          </a:p>
        </p:txBody>
      </p:sp>
      <p:sp>
        <p:nvSpPr>
          <p:cNvPr id="25" name="テキスト ボックス 24"/>
          <p:cNvSpPr txBox="1"/>
          <p:nvPr/>
        </p:nvSpPr>
        <p:spPr>
          <a:xfrm>
            <a:off x="7812360" y="5517232"/>
            <a:ext cx="955711" cy="523220"/>
          </a:xfrm>
          <a:prstGeom prst="rect">
            <a:avLst/>
          </a:prstGeom>
          <a:noFill/>
        </p:spPr>
        <p:txBody>
          <a:bodyPr wrap="none" rtlCol="0">
            <a:spAutoFit/>
          </a:bodyPr>
          <a:lstStyle/>
          <a:p>
            <a:r>
              <a:rPr kumimoji="1" lang="ja-JP" altLang="en-US" sz="2800" b="1" dirty="0">
                <a:solidFill>
                  <a:schemeClr val="accent4"/>
                </a:solidFill>
              </a:rPr>
              <a:t>Ｈ２６</a:t>
            </a:r>
          </a:p>
        </p:txBody>
      </p:sp>
      <p:sp>
        <p:nvSpPr>
          <p:cNvPr id="26" name="テキスト ボックス 25"/>
          <p:cNvSpPr txBox="1"/>
          <p:nvPr/>
        </p:nvSpPr>
        <p:spPr>
          <a:xfrm>
            <a:off x="7884368" y="6021288"/>
            <a:ext cx="864096" cy="523220"/>
          </a:xfrm>
          <a:prstGeom prst="rect">
            <a:avLst/>
          </a:prstGeom>
          <a:noFill/>
        </p:spPr>
        <p:txBody>
          <a:bodyPr wrap="square" rtlCol="0">
            <a:spAutoFit/>
          </a:bodyPr>
          <a:lstStyle/>
          <a:p>
            <a:r>
              <a:rPr kumimoji="1" lang="ja-JP" altLang="en-US" sz="2800" b="1" dirty="0">
                <a:solidFill>
                  <a:schemeClr val="accent4"/>
                </a:solidFill>
              </a:rPr>
              <a:t>Ｒ元</a:t>
            </a:r>
          </a:p>
        </p:txBody>
      </p:sp>
      <p:sp>
        <p:nvSpPr>
          <p:cNvPr id="27" name="タイトル 1"/>
          <p:cNvSpPr txBox="1">
            <a:spLocks noChangeArrowheads="1"/>
          </p:cNvSpPr>
          <p:nvPr/>
        </p:nvSpPr>
        <p:spPr>
          <a:xfrm>
            <a:off x="1907704" y="620688"/>
            <a:ext cx="5760640" cy="603448"/>
          </a:xfrm>
          <a:prstGeom prst="rect">
            <a:avLst/>
          </a:prstGeom>
        </p:spPr>
        <p:txBody>
          <a:bodyPr vert="horz" anchor="ctr">
            <a:normAutofit fontScale="97500"/>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00B050"/>
                </a:solidFill>
                <a:effectLst>
                  <a:outerShdw blurRad="31750" dist="25400" dir="5400000" algn="tl" rotWithShape="0">
                    <a:srgbClr val="000000">
                      <a:alpha val="25000"/>
                    </a:srgbClr>
                  </a:outerShdw>
                </a:effectLst>
                <a:uLnTx/>
                <a:uFillTx/>
                <a:latin typeface="HGP創英角ﾎﾟｯﾌﾟ体" pitchFamily="50" charset="-128"/>
                <a:ea typeface="HGP創英角ﾎﾟｯﾌﾟ体" pitchFamily="50" charset="-128"/>
                <a:cs typeface="+mj-cs"/>
              </a:rPr>
              <a:t>品確法の対象範囲拡大</a:t>
            </a:r>
          </a:p>
        </p:txBody>
      </p:sp>
      <p:sp>
        <p:nvSpPr>
          <p:cNvPr id="29" name="正方形/長方形 28"/>
          <p:cNvSpPr/>
          <p:nvPr/>
        </p:nvSpPr>
        <p:spPr>
          <a:xfrm>
            <a:off x="1187624" y="1484784"/>
            <a:ext cx="2304256" cy="864096"/>
          </a:xfrm>
          <a:prstGeom prst="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accent1">
                    <a:lumMod val="50000"/>
                  </a:schemeClr>
                </a:solidFill>
                <a:latin typeface="HG創英角ﾎﾟｯﾌﾟ体" pitchFamily="49" charset="-128"/>
                <a:ea typeface="HG創英角ﾎﾟｯﾌﾟ体" pitchFamily="49" charset="-128"/>
              </a:rPr>
              <a:t>役務</a:t>
            </a:r>
            <a:endParaRPr kumimoji="1" lang="en-US" altLang="ja-JP" sz="2400" dirty="0">
              <a:solidFill>
                <a:schemeClr val="accent1">
                  <a:lumMod val="50000"/>
                </a:schemeClr>
              </a:solidFill>
              <a:latin typeface="HG創英角ﾎﾟｯﾌﾟ体" pitchFamily="49" charset="-128"/>
              <a:ea typeface="HG創英角ﾎﾟｯﾌﾟ体" pitchFamily="49" charset="-128"/>
            </a:endParaRPr>
          </a:p>
          <a:p>
            <a:pPr algn="ctr"/>
            <a:r>
              <a:rPr lang="ja-JP" altLang="en-US" sz="2400" dirty="0">
                <a:solidFill>
                  <a:schemeClr val="accent1">
                    <a:lumMod val="50000"/>
                  </a:schemeClr>
                </a:solidFill>
                <a:latin typeface="HG創英角ﾎﾟｯﾌﾟ体" pitchFamily="49" charset="-128"/>
                <a:ea typeface="HG創英角ﾎﾟｯﾌﾟ体" pitchFamily="49" charset="-128"/>
              </a:rPr>
              <a:t>其の他</a:t>
            </a:r>
            <a:endParaRPr kumimoji="1" lang="ja-JP" altLang="en-US" sz="2400" dirty="0">
              <a:solidFill>
                <a:schemeClr val="accent1">
                  <a:lumMod val="50000"/>
                </a:schemeClr>
              </a:solidFill>
              <a:latin typeface="HG創英角ﾎﾟｯﾌﾟ体" pitchFamily="49" charset="-128"/>
              <a:ea typeface="HG創英角ﾎﾟｯﾌﾟ体" pitchFamily="49" charset="-128"/>
            </a:endParaRPr>
          </a:p>
        </p:txBody>
      </p:sp>
      <p:sp>
        <p:nvSpPr>
          <p:cNvPr id="30" name="角丸四角形吹き出し 29"/>
          <p:cNvSpPr/>
          <p:nvPr/>
        </p:nvSpPr>
        <p:spPr>
          <a:xfrm>
            <a:off x="4427984" y="1340768"/>
            <a:ext cx="4176464" cy="864096"/>
          </a:xfrm>
          <a:prstGeom prst="wedgeRoundRectCallout">
            <a:avLst>
              <a:gd name="adj1" fmla="val -39415"/>
              <a:gd name="adj2" fmla="val 81791"/>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rgbClr val="FF0000"/>
                </a:solidFill>
              </a:rPr>
              <a:t>マネジメント能力の人材確保・人材評価の必要性</a:t>
            </a:r>
          </a:p>
        </p:txBody>
      </p:sp>
      <p:sp>
        <p:nvSpPr>
          <p:cNvPr id="31" name="円形吹き出し 30"/>
          <p:cNvSpPr/>
          <p:nvPr/>
        </p:nvSpPr>
        <p:spPr>
          <a:xfrm>
            <a:off x="7452320" y="692696"/>
            <a:ext cx="1152128" cy="50405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高い報酬</a:t>
            </a:r>
          </a:p>
        </p:txBody>
      </p:sp>
      <p:sp>
        <p:nvSpPr>
          <p:cNvPr id="19" name="正方形/長方形 18"/>
          <p:cNvSpPr/>
          <p:nvPr/>
        </p:nvSpPr>
        <p:spPr>
          <a:xfrm>
            <a:off x="0" y="0"/>
            <a:ext cx="4355976" cy="54868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2800" b="1" dirty="0">
                <a:solidFill>
                  <a:schemeClr val="tx1"/>
                </a:solidFill>
              </a:rPr>
              <a:t>②　発注者の体制の確保</a:t>
            </a:r>
            <a:endParaRPr kumimoji="1" lang="ja-JP" altLang="en-US" sz="2800" b="1" dirty="0">
              <a:solidFill>
                <a:schemeClr val="accent1">
                  <a:lumMod val="50000"/>
                </a:schemeClr>
              </a:solidFill>
              <a:latin typeface="ＭＳ ゴシック" pitchFamily="49" charset="-128"/>
              <a:ea typeface="ＭＳ ゴシック" pitchFamily="49" charset="-128"/>
            </a:endParaRPr>
          </a:p>
        </p:txBody>
      </p:sp>
    </p:spTree>
    <p:extLst>
      <p:ext uri="{BB962C8B-B14F-4D97-AF65-F5344CB8AC3E}">
        <p14:creationId xmlns:p14="http://schemas.microsoft.com/office/powerpoint/2010/main" val="6148545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6"/>
          <p:cNvSpPr>
            <a:spLocks noChangeArrowheads="1"/>
          </p:cNvSpPr>
          <p:nvPr/>
        </p:nvSpPr>
        <p:spPr bwMode="auto">
          <a:xfrm>
            <a:off x="184847" y="763609"/>
            <a:ext cx="8707633" cy="2233343"/>
          </a:xfrm>
          <a:prstGeom prst="roundRect">
            <a:avLst>
              <a:gd name="adj" fmla="val 16667"/>
            </a:avLst>
          </a:prstGeom>
          <a:solidFill>
            <a:srgbClr val="CCFFFF"/>
          </a:solidFill>
          <a:ln w="9525">
            <a:solidFill>
              <a:schemeClr val="tx1"/>
            </a:solidFill>
            <a:round/>
            <a:headEnd/>
            <a:tailEnd/>
          </a:ln>
        </p:spPr>
        <p:txBody>
          <a:bodyPr wrap="none"/>
          <a:lstStyle>
            <a:lvl1pPr>
              <a:lnSpc>
                <a:spcPct val="90000"/>
              </a:lnSpc>
              <a:spcBef>
                <a:spcPts val="1200"/>
              </a:spcBef>
              <a:buClr>
                <a:schemeClr val="accent1"/>
              </a:buClr>
              <a:buFont typeface="Wingdings 2" panose="05020102010507070707" pitchFamily="18" charset="2"/>
              <a:buChar char=""/>
              <a:defRPr kumimoji="1" sz="1900">
                <a:solidFill>
                  <a:srgbClr val="595959"/>
                </a:solidFill>
                <a:latin typeface="Corbel" panose="020B0503020204020204" pitchFamily="34" charset="0"/>
                <a:ea typeface="ＭＳ ゴシック" panose="020B0609070205080204" pitchFamily="49" charset="-128"/>
              </a:defRPr>
            </a:lvl1pPr>
            <a:lvl2pPr marL="742950" indent="-285750">
              <a:lnSpc>
                <a:spcPct val="90000"/>
              </a:lnSpc>
              <a:spcBef>
                <a:spcPts val="250"/>
              </a:spcBef>
              <a:spcAft>
                <a:spcPts val="250"/>
              </a:spcAft>
              <a:buClr>
                <a:schemeClr val="accent1"/>
              </a:buClr>
              <a:buFont typeface="Wingdings 2" panose="05020102010507070707" pitchFamily="18" charset="2"/>
              <a:buChar char=""/>
              <a:defRPr kumimoji="1" sz="1700">
                <a:solidFill>
                  <a:srgbClr val="595959"/>
                </a:solidFill>
                <a:latin typeface="Corbel" panose="020B0503020204020204" pitchFamily="34" charset="0"/>
                <a:ea typeface="ＭＳ ゴシック" panose="020B0609070205080204" pitchFamily="49" charset="-128"/>
              </a:defRPr>
            </a:lvl2pPr>
            <a:lvl3pPr marL="1143000" indent="-228600">
              <a:lnSpc>
                <a:spcPct val="90000"/>
              </a:lnSpc>
              <a:spcBef>
                <a:spcPts val="250"/>
              </a:spcBef>
              <a:spcAft>
                <a:spcPts val="250"/>
              </a:spcAft>
              <a:buClr>
                <a:schemeClr val="accent1"/>
              </a:buClr>
              <a:buFont typeface="Wingdings 2" panose="05020102010507070707" pitchFamily="18" charset="2"/>
              <a:buChar char=""/>
              <a:defRPr kumimoji="1" sz="1500">
                <a:solidFill>
                  <a:srgbClr val="595959"/>
                </a:solidFill>
                <a:latin typeface="Corbel" panose="020B0503020204020204" pitchFamily="34" charset="0"/>
                <a:ea typeface="ＭＳ ゴシック" panose="020B0609070205080204" pitchFamily="49" charset="-128"/>
              </a:defRPr>
            </a:lvl3pPr>
            <a:lvl4pPr marL="16002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4pPr>
            <a:lvl5pPr marL="20574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9pPr>
          </a:lstStyle>
          <a:p>
            <a:pPr eaLnBrk="1" hangingPunct="1">
              <a:lnSpc>
                <a:spcPct val="100000"/>
              </a:lnSpc>
              <a:spcBef>
                <a:spcPct val="0"/>
              </a:spcBef>
              <a:buClrTx/>
              <a:buFontTx/>
              <a:buNone/>
            </a:pPr>
            <a:r>
              <a:rPr lang="ja-JP" altLang="en-US" sz="2954" dirty="0">
                <a:solidFill>
                  <a:schemeClr val="tx1"/>
                </a:solidFill>
                <a:latin typeface="Arial" panose="020B0604020202020204" pitchFamily="34" charset="0"/>
                <a:ea typeface="HGｺﾞｼｯｸE" panose="020B0909000000000000" pitchFamily="49" charset="-128"/>
              </a:rPr>
              <a:t>最も有利な施工体制・施工計画を立案し、所定の</a:t>
            </a:r>
            <a:endParaRPr lang="en-US" altLang="ja-JP" sz="2954" dirty="0">
              <a:solidFill>
                <a:schemeClr val="tx1"/>
              </a:solidFill>
              <a:latin typeface="Arial" panose="020B0604020202020204" pitchFamily="34" charset="0"/>
              <a:ea typeface="HGｺﾞｼｯｸE" panose="020B0909000000000000" pitchFamily="49" charset="-128"/>
            </a:endParaRPr>
          </a:p>
          <a:p>
            <a:pPr eaLnBrk="1" hangingPunct="1">
              <a:lnSpc>
                <a:spcPct val="100000"/>
              </a:lnSpc>
              <a:spcBef>
                <a:spcPct val="0"/>
              </a:spcBef>
              <a:buClrTx/>
              <a:buFontTx/>
              <a:buNone/>
            </a:pPr>
            <a:r>
              <a:rPr lang="ja-JP" altLang="en-US" sz="2954" dirty="0">
                <a:solidFill>
                  <a:schemeClr val="tx1"/>
                </a:solidFill>
                <a:latin typeface="Arial" panose="020B0604020202020204" pitchFamily="34" charset="0"/>
                <a:ea typeface="HGｺﾞｼｯｸE" panose="020B0909000000000000" pitchFamily="49" charset="-128"/>
              </a:rPr>
              <a:t>労務費・人件費を積み上げ、下請け業者に支払う</a:t>
            </a:r>
            <a:endParaRPr lang="en-US" altLang="ja-JP" sz="2954" dirty="0">
              <a:solidFill>
                <a:schemeClr val="tx1"/>
              </a:solidFill>
              <a:latin typeface="Arial" panose="020B0604020202020204" pitchFamily="34" charset="0"/>
              <a:ea typeface="HGｺﾞｼｯｸE" panose="020B0909000000000000" pitchFamily="49" charset="-128"/>
            </a:endParaRPr>
          </a:p>
          <a:p>
            <a:pPr eaLnBrk="1" hangingPunct="1">
              <a:lnSpc>
                <a:spcPct val="100000"/>
              </a:lnSpc>
              <a:spcBef>
                <a:spcPct val="0"/>
              </a:spcBef>
              <a:buClrTx/>
              <a:buFontTx/>
              <a:buNone/>
            </a:pPr>
            <a:r>
              <a:rPr lang="ja-JP" altLang="en-US" sz="2954" dirty="0">
                <a:solidFill>
                  <a:schemeClr val="tx1"/>
                </a:solidFill>
                <a:latin typeface="Arial" panose="020B0604020202020204" pitchFamily="34" charset="0"/>
                <a:ea typeface="HGｺﾞｼｯｸE" panose="020B0909000000000000" pitchFamily="49" charset="-128"/>
              </a:rPr>
              <a:t>額を定めたうえで、元請のマネジメント力と生産</a:t>
            </a:r>
            <a:endParaRPr lang="en-US" altLang="ja-JP" sz="2954" dirty="0">
              <a:solidFill>
                <a:schemeClr val="tx1"/>
              </a:solidFill>
              <a:latin typeface="Arial" panose="020B0604020202020204" pitchFamily="34" charset="0"/>
              <a:ea typeface="HGｺﾞｼｯｸE" panose="020B0909000000000000" pitchFamily="49" charset="-128"/>
            </a:endParaRPr>
          </a:p>
          <a:p>
            <a:pPr eaLnBrk="1" hangingPunct="1">
              <a:lnSpc>
                <a:spcPct val="100000"/>
              </a:lnSpc>
              <a:spcBef>
                <a:spcPct val="0"/>
              </a:spcBef>
              <a:buClrTx/>
              <a:buFontTx/>
              <a:buNone/>
            </a:pPr>
            <a:r>
              <a:rPr lang="ja-JP" altLang="en-US" sz="2954" dirty="0">
                <a:solidFill>
                  <a:schemeClr val="tx1"/>
                </a:solidFill>
                <a:latin typeface="Arial" panose="020B0604020202020204" pitchFamily="34" charset="0"/>
                <a:ea typeface="HGｺﾞｼｯｸE" panose="020B0909000000000000" pitchFamily="49" charset="-128"/>
              </a:rPr>
              <a:t>性向上を競う競争環境を実現</a:t>
            </a:r>
            <a:endParaRPr lang="en-US" altLang="ja-JP" sz="2954" dirty="0">
              <a:solidFill>
                <a:srgbClr val="C00000"/>
              </a:solidFill>
              <a:latin typeface="Arial" panose="020B0604020202020204" pitchFamily="34" charset="0"/>
              <a:ea typeface="HGｺﾞｼｯｸE" panose="020B0909000000000000" pitchFamily="49" charset="-128"/>
            </a:endParaRPr>
          </a:p>
        </p:txBody>
      </p:sp>
      <p:sp>
        <p:nvSpPr>
          <p:cNvPr id="13" name="AutoShape 7"/>
          <p:cNvSpPr>
            <a:spLocks noChangeArrowheads="1"/>
          </p:cNvSpPr>
          <p:nvPr/>
        </p:nvSpPr>
        <p:spPr bwMode="auto">
          <a:xfrm>
            <a:off x="190657" y="4157140"/>
            <a:ext cx="8707633" cy="781398"/>
          </a:xfrm>
          <a:prstGeom prst="roundRect">
            <a:avLst>
              <a:gd name="adj" fmla="val 16667"/>
            </a:avLst>
          </a:prstGeom>
          <a:solidFill>
            <a:schemeClr val="accent6">
              <a:lumMod val="20000"/>
              <a:lumOff val="80000"/>
            </a:schemeClr>
          </a:solidFill>
          <a:ln w="9525">
            <a:solidFill>
              <a:schemeClr val="tx1"/>
            </a:solidFill>
            <a:round/>
            <a:headEnd/>
            <a:tailEnd/>
          </a:ln>
          <a:effectLst/>
        </p:spPr>
        <p:txBody>
          <a:bodyPr wrap="none" anchor="ctr"/>
          <a:lstStyle/>
          <a:p>
            <a:pPr algn="ctr" eaLnBrk="1" hangingPunct="1">
              <a:defRPr/>
            </a:pPr>
            <a:r>
              <a:rPr lang="ja-JP" altLang="en-US" sz="3200" dirty="0">
                <a:solidFill>
                  <a:srgbClr val="C00000"/>
                </a:solidFill>
                <a:latin typeface="Arial" charset="0"/>
                <a:ea typeface="HGｺﾞｼｯｸE" pitchFamily="49" charset="-128"/>
              </a:rPr>
              <a:t>元請は応札前に見積りを取って下請価格を決定</a:t>
            </a:r>
            <a:endParaRPr kumimoji="0" lang="ja-JP" altLang="en-US" sz="3200" b="1" dirty="0">
              <a:solidFill>
                <a:srgbClr val="C00000"/>
              </a:solidFill>
              <a:latin typeface="Arial" charset="0"/>
              <a:ea typeface="HGｺﾞｼｯｸE" pitchFamily="49" charset="-128"/>
            </a:endParaRPr>
          </a:p>
        </p:txBody>
      </p:sp>
      <p:sp>
        <p:nvSpPr>
          <p:cNvPr id="10" name="下矢印 1"/>
          <p:cNvSpPr>
            <a:spLocks noChangeArrowheads="1"/>
          </p:cNvSpPr>
          <p:nvPr/>
        </p:nvSpPr>
        <p:spPr bwMode="auto">
          <a:xfrm rot="10800000">
            <a:off x="3819825" y="3129312"/>
            <a:ext cx="1587873" cy="794908"/>
          </a:xfrm>
          <a:prstGeom prst="downArrow">
            <a:avLst>
              <a:gd name="adj1" fmla="val 50000"/>
              <a:gd name="adj2" fmla="val 50126"/>
            </a:avLst>
          </a:prstGeom>
          <a:solidFill>
            <a:schemeClr val="accent1">
              <a:lumMod val="20000"/>
              <a:lumOff val="80000"/>
            </a:schemeClr>
          </a:solidFill>
          <a:ln w="25400">
            <a:solidFill>
              <a:srgbClr val="385D8A"/>
            </a:solidFill>
            <a:miter lim="800000"/>
            <a:headEnd/>
            <a:tailEnd/>
          </a:ln>
        </p:spPr>
        <p:txBody>
          <a:bodyPr anchor="ctr"/>
          <a:lstStyle/>
          <a:p>
            <a:pPr algn="ctr" eaLnBrk="1" hangingPunct="1">
              <a:defRPr/>
            </a:pPr>
            <a:endParaRPr kumimoji="0" lang="ja-JP" altLang="en-US">
              <a:solidFill>
                <a:srgbClr val="FFFFFF"/>
              </a:solidFill>
              <a:latin typeface="Calibri" pitchFamily="34" charset="0"/>
              <a:ea typeface="HGｺﾞｼｯｸE" pitchFamily="49" charset="-128"/>
            </a:endParaRPr>
          </a:p>
        </p:txBody>
      </p:sp>
      <p:sp>
        <p:nvSpPr>
          <p:cNvPr id="11" name="下矢印 1"/>
          <p:cNvSpPr>
            <a:spLocks noChangeArrowheads="1"/>
          </p:cNvSpPr>
          <p:nvPr/>
        </p:nvSpPr>
        <p:spPr bwMode="auto">
          <a:xfrm rot="10800000">
            <a:off x="3884438" y="5084408"/>
            <a:ext cx="1447127" cy="576839"/>
          </a:xfrm>
          <a:prstGeom prst="downArrow">
            <a:avLst>
              <a:gd name="adj1" fmla="val 50000"/>
              <a:gd name="adj2" fmla="val 50126"/>
            </a:avLst>
          </a:prstGeom>
          <a:solidFill>
            <a:srgbClr val="FFFFCC"/>
          </a:solidFill>
          <a:ln w="25400">
            <a:solidFill>
              <a:srgbClr val="385D8A"/>
            </a:solidFill>
            <a:miter lim="800000"/>
            <a:headEnd/>
            <a:tailEnd/>
          </a:ln>
        </p:spPr>
        <p:txBody>
          <a:bodyPr anchor="ctr"/>
          <a:lstStyle/>
          <a:p>
            <a:pPr algn="ctr" eaLnBrk="1" hangingPunct="1">
              <a:defRPr/>
            </a:pPr>
            <a:endParaRPr kumimoji="0" lang="ja-JP" altLang="en-US">
              <a:solidFill>
                <a:srgbClr val="FFFFFF"/>
              </a:solidFill>
              <a:latin typeface="Calibri" pitchFamily="34" charset="0"/>
              <a:ea typeface="HGｺﾞｼｯｸE" pitchFamily="49" charset="-128"/>
            </a:endParaRPr>
          </a:p>
        </p:txBody>
      </p:sp>
      <p:sp>
        <p:nvSpPr>
          <p:cNvPr id="17" name="AutoShape 7"/>
          <p:cNvSpPr>
            <a:spLocks noChangeArrowheads="1"/>
          </p:cNvSpPr>
          <p:nvPr/>
        </p:nvSpPr>
        <p:spPr bwMode="auto">
          <a:xfrm>
            <a:off x="1187625" y="5807880"/>
            <a:ext cx="6840760" cy="717464"/>
          </a:xfrm>
          <a:prstGeom prst="roundRect">
            <a:avLst>
              <a:gd name="adj" fmla="val 16667"/>
            </a:avLst>
          </a:prstGeom>
          <a:solidFill>
            <a:srgbClr val="FFFFCC"/>
          </a:solidFill>
          <a:ln w="9525">
            <a:solidFill>
              <a:schemeClr val="tx1"/>
            </a:solidFill>
            <a:round/>
            <a:headEnd/>
            <a:tailEnd/>
          </a:ln>
          <a:effectLst/>
        </p:spPr>
        <p:txBody>
          <a:bodyPr wrap="none" anchor="ctr"/>
          <a:lstStyle/>
          <a:p>
            <a:pPr algn="ctr" eaLnBrk="1" hangingPunct="1">
              <a:defRPr/>
            </a:pPr>
            <a:r>
              <a:rPr lang="ja-JP" altLang="en-US" sz="3200" dirty="0">
                <a:solidFill>
                  <a:srgbClr val="C00000"/>
                </a:solidFill>
                <a:latin typeface="Arial" charset="0"/>
                <a:ea typeface="HGｺﾞｼｯｸE" pitchFamily="49" charset="-128"/>
              </a:rPr>
              <a:t>適正な労務賃金支払いを保証</a:t>
            </a:r>
            <a:endParaRPr lang="en-US" altLang="ja-JP" sz="3200" dirty="0">
              <a:solidFill>
                <a:srgbClr val="C00000"/>
              </a:solidFill>
              <a:latin typeface="Arial" charset="0"/>
              <a:ea typeface="HGｺﾞｼｯｸE" pitchFamily="49" charset="-128"/>
            </a:endParaRPr>
          </a:p>
        </p:txBody>
      </p:sp>
      <p:sp>
        <p:nvSpPr>
          <p:cNvPr id="3" name="スライド番号プレースホルダー 2"/>
          <p:cNvSpPr>
            <a:spLocks noGrp="1"/>
          </p:cNvSpPr>
          <p:nvPr>
            <p:ph type="sldNum" sz="quarter" idx="12"/>
          </p:nvPr>
        </p:nvSpPr>
        <p:spPr/>
        <p:txBody>
          <a:bodyPr/>
          <a:lstStyle/>
          <a:p>
            <a:pPr>
              <a:defRPr/>
            </a:pPr>
            <a:fld id="{F17E8D1B-9A71-4202-B3F0-348051FC76EA}" type="slidenum">
              <a:rPr lang="ja-JP" altLang="en-US" smtClean="0"/>
              <a:pPr>
                <a:defRPr/>
              </a:pPr>
              <a:t>37</a:t>
            </a:fld>
            <a:endParaRPr lang="en-US" altLang="ja-JP"/>
          </a:p>
        </p:txBody>
      </p:sp>
      <p:sp>
        <p:nvSpPr>
          <p:cNvPr id="9" name="正方形/長方形 8"/>
          <p:cNvSpPr/>
          <p:nvPr/>
        </p:nvSpPr>
        <p:spPr>
          <a:xfrm>
            <a:off x="0" y="0"/>
            <a:ext cx="5832648" cy="54868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2800" b="1" dirty="0">
                <a:solidFill>
                  <a:schemeClr val="tx1"/>
                </a:solidFill>
              </a:rPr>
              <a:t>③　価格決定構造（社会構造）の転換</a:t>
            </a:r>
            <a:endParaRPr kumimoji="1" lang="ja-JP" altLang="en-US" sz="2800" b="1" dirty="0">
              <a:solidFill>
                <a:schemeClr val="accent1">
                  <a:lumMod val="50000"/>
                </a:schemeClr>
              </a:solidFill>
              <a:latin typeface="ＭＳ ゴシック" pitchFamily="49" charset="-128"/>
              <a:ea typeface="ＭＳ ゴシック" pitchFamily="49" charset="-128"/>
            </a:endParaRPr>
          </a:p>
        </p:txBody>
      </p:sp>
    </p:spTree>
    <p:extLst>
      <p:ext uri="{BB962C8B-B14F-4D97-AF65-F5344CB8AC3E}">
        <p14:creationId xmlns:p14="http://schemas.microsoft.com/office/powerpoint/2010/main" val="36815738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テキスト ボックス 9"/>
          <p:cNvSpPr txBox="1">
            <a:spLocks noChangeArrowheads="1"/>
          </p:cNvSpPr>
          <p:nvPr/>
        </p:nvSpPr>
        <p:spPr bwMode="auto">
          <a:xfrm>
            <a:off x="56536" y="1268760"/>
            <a:ext cx="90874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eaLnBrk="1" hangingPunct="1">
              <a:lnSpc>
                <a:spcPct val="100000"/>
              </a:lnSpc>
              <a:spcBef>
                <a:spcPct val="0"/>
              </a:spcBef>
              <a:buClrTx/>
              <a:buFontTx/>
              <a:buNone/>
            </a:pPr>
            <a:r>
              <a:rPr kumimoji="0" lang="ja-JP" altLang="en-US" sz="2800" b="1" dirty="0">
                <a:solidFill>
                  <a:schemeClr val="tx1"/>
                </a:solidFill>
                <a:latin typeface="Arial" pitchFamily="34" charset="0"/>
                <a:ea typeface="HGｺﾞｼｯｸE" pitchFamily="49" charset="-128"/>
              </a:rPr>
              <a:t>アメリカ：　</a:t>
            </a:r>
            <a:r>
              <a:rPr kumimoji="0" lang="en-US" altLang="ja-JP" sz="2800" b="1" dirty="0">
                <a:solidFill>
                  <a:schemeClr val="tx1"/>
                </a:solidFill>
                <a:latin typeface="Arial" pitchFamily="34" charset="0"/>
                <a:ea typeface="HGｺﾞｼｯｸE" pitchFamily="49" charset="-128"/>
              </a:rPr>
              <a:t>most advantageous to the government</a:t>
            </a:r>
            <a:endParaRPr kumimoji="0" lang="ja-JP" altLang="en-US" sz="2800" dirty="0">
              <a:solidFill>
                <a:srgbClr val="0070C0"/>
              </a:solidFill>
              <a:latin typeface="Arial" pitchFamily="34" charset="0"/>
              <a:ea typeface="HGｺﾞｼｯｸE" pitchFamily="49" charset="-128"/>
            </a:endParaRPr>
          </a:p>
        </p:txBody>
      </p:sp>
      <p:sp>
        <p:nvSpPr>
          <p:cNvPr id="50187"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a:lnSpc>
                <a:spcPct val="100000"/>
              </a:lnSpc>
              <a:spcBef>
                <a:spcPct val="0"/>
              </a:spcBef>
              <a:buClrTx/>
              <a:buFontTx/>
              <a:buNone/>
            </a:pPr>
            <a:fld id="{0B3E3471-B98D-4AB0-8D0D-939D52F2B236}" type="slidenum">
              <a:rPr lang="en-US" altLang="ja-JP" sz="1100">
                <a:solidFill>
                  <a:schemeClr val="accent1"/>
                </a:solidFill>
                <a:latin typeface="Arial" pitchFamily="34" charset="0"/>
                <a:ea typeface="ＭＳ Ｐゴシック" pitchFamily="50" charset="-128"/>
              </a:rPr>
              <a:pPr>
                <a:lnSpc>
                  <a:spcPct val="100000"/>
                </a:lnSpc>
                <a:spcBef>
                  <a:spcPct val="0"/>
                </a:spcBef>
                <a:buClrTx/>
                <a:buFontTx/>
                <a:buNone/>
              </a:pPr>
              <a:t>38</a:t>
            </a:fld>
            <a:endParaRPr lang="en-US" altLang="ja-JP" sz="1100">
              <a:solidFill>
                <a:schemeClr val="accent1"/>
              </a:solidFill>
              <a:latin typeface="Arial" pitchFamily="34" charset="0"/>
              <a:ea typeface="ＭＳ Ｐゴシック" pitchFamily="50" charset="-128"/>
            </a:endParaRPr>
          </a:p>
        </p:txBody>
      </p:sp>
      <p:sp>
        <p:nvSpPr>
          <p:cNvPr id="17" name="テキスト ボックス 9"/>
          <p:cNvSpPr txBox="1">
            <a:spLocks noChangeArrowheads="1"/>
          </p:cNvSpPr>
          <p:nvPr/>
        </p:nvSpPr>
        <p:spPr bwMode="auto">
          <a:xfrm>
            <a:off x="70992" y="2060848"/>
            <a:ext cx="903649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eaLnBrk="1" hangingPunct="1">
              <a:lnSpc>
                <a:spcPct val="100000"/>
              </a:lnSpc>
              <a:spcBef>
                <a:spcPct val="0"/>
              </a:spcBef>
              <a:buClrTx/>
              <a:buFontTx/>
              <a:buNone/>
            </a:pPr>
            <a:r>
              <a:rPr kumimoji="0" lang="ja-JP" altLang="en-US" sz="2800" b="1" dirty="0">
                <a:solidFill>
                  <a:schemeClr val="tx1"/>
                </a:solidFill>
                <a:latin typeface="Arial" pitchFamily="34" charset="0"/>
                <a:ea typeface="HGｺﾞｼｯｸE" pitchFamily="49" charset="-128"/>
              </a:rPr>
              <a:t>ＥＵ： </a:t>
            </a:r>
            <a:r>
              <a:rPr kumimoji="0" lang="en-US" altLang="ja-JP" sz="2800" b="1" dirty="0">
                <a:solidFill>
                  <a:schemeClr val="tx1"/>
                </a:solidFill>
                <a:latin typeface="Arial" pitchFamily="34" charset="0"/>
                <a:ea typeface="HGｺﾞｼｯｸE" pitchFamily="49" charset="-128"/>
              </a:rPr>
              <a:t>the most economically advantageous tender</a:t>
            </a:r>
          </a:p>
          <a:p>
            <a:pPr eaLnBrk="1" hangingPunct="1">
              <a:lnSpc>
                <a:spcPct val="100000"/>
              </a:lnSpc>
              <a:spcBef>
                <a:spcPct val="0"/>
              </a:spcBef>
              <a:buClrTx/>
              <a:buFontTx/>
              <a:buNone/>
            </a:pPr>
            <a:r>
              <a:rPr kumimoji="0" lang="ja-JP" altLang="en-US" sz="2800" b="1" dirty="0">
                <a:solidFill>
                  <a:schemeClr val="tx1"/>
                </a:solidFill>
                <a:latin typeface="Arial" pitchFamily="34" charset="0"/>
                <a:ea typeface="HGｺﾞｼｯｸE" pitchFamily="49" charset="-128"/>
              </a:rPr>
              <a:t>　　　（</a:t>
            </a:r>
            <a:r>
              <a:rPr kumimoji="0" lang="en-US" altLang="ja-JP" sz="2800" b="1" dirty="0">
                <a:solidFill>
                  <a:schemeClr val="tx1"/>
                </a:solidFill>
                <a:latin typeface="Arial" pitchFamily="34" charset="0"/>
                <a:ea typeface="HGｺﾞｼｯｸE" pitchFamily="49" charset="-128"/>
              </a:rPr>
              <a:t>MEAT</a:t>
            </a:r>
            <a:r>
              <a:rPr kumimoji="0" lang="ja-JP" altLang="en-US" sz="2800" b="1" dirty="0">
                <a:solidFill>
                  <a:schemeClr val="tx1"/>
                </a:solidFill>
                <a:latin typeface="Arial" pitchFamily="34" charset="0"/>
                <a:ea typeface="HGｺﾞｼｯｸE" pitchFamily="49" charset="-128"/>
              </a:rPr>
              <a:t>）</a:t>
            </a:r>
            <a:endParaRPr kumimoji="0" lang="ja-JP" altLang="en-US" sz="2800" dirty="0">
              <a:solidFill>
                <a:schemeClr val="tx1"/>
              </a:solidFill>
              <a:latin typeface="Arial" pitchFamily="34" charset="0"/>
              <a:ea typeface="HGｺﾞｼｯｸE" pitchFamily="49" charset="-128"/>
            </a:endParaRPr>
          </a:p>
        </p:txBody>
      </p:sp>
      <p:sp>
        <p:nvSpPr>
          <p:cNvPr id="18" name="テキスト ボックス 9"/>
          <p:cNvSpPr txBox="1">
            <a:spLocks noChangeArrowheads="1"/>
          </p:cNvSpPr>
          <p:nvPr/>
        </p:nvSpPr>
        <p:spPr bwMode="auto">
          <a:xfrm>
            <a:off x="107504" y="4149080"/>
            <a:ext cx="879943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eaLnBrk="1" hangingPunct="1">
              <a:lnSpc>
                <a:spcPct val="100000"/>
              </a:lnSpc>
              <a:spcBef>
                <a:spcPct val="0"/>
              </a:spcBef>
              <a:buClrTx/>
              <a:buFontTx/>
              <a:buNone/>
            </a:pPr>
            <a:r>
              <a:rPr kumimoji="0" lang="ja-JP" altLang="en-US" sz="2800" b="1" dirty="0">
                <a:solidFill>
                  <a:srgbClr val="C00000"/>
                </a:solidFill>
                <a:latin typeface="Arial" pitchFamily="34" charset="0"/>
                <a:ea typeface="HGｺﾞｼｯｸE" pitchFamily="49" charset="-128"/>
              </a:rPr>
              <a:t>日 本：　</a:t>
            </a:r>
            <a:r>
              <a:rPr kumimoji="0" lang="ja-JP" altLang="en-US" sz="2800" b="1" dirty="0">
                <a:solidFill>
                  <a:srgbClr val="FF6600"/>
                </a:solidFill>
                <a:latin typeface="Arial" pitchFamily="34" charset="0"/>
                <a:ea typeface="HGｺﾞｼｯｸE" pitchFamily="49" charset="-128"/>
              </a:rPr>
              <a:t>予定価格の制限</a:t>
            </a:r>
            <a:r>
              <a:rPr kumimoji="0" lang="ja-JP" altLang="en-US" sz="2800" b="1" dirty="0">
                <a:solidFill>
                  <a:srgbClr val="C00000"/>
                </a:solidFill>
                <a:latin typeface="Arial" pitchFamily="34" charset="0"/>
                <a:ea typeface="HGｺﾞｼｯｸE" pitchFamily="49" charset="-128"/>
              </a:rPr>
              <a:t>の範囲内で</a:t>
            </a:r>
            <a:r>
              <a:rPr kumimoji="0" lang="ja-JP" altLang="en-US" sz="2800" b="1" dirty="0">
                <a:solidFill>
                  <a:schemeClr val="accent2">
                    <a:lumMod val="40000"/>
                    <a:lumOff val="60000"/>
                  </a:schemeClr>
                </a:solidFill>
                <a:latin typeface="Arial" pitchFamily="34" charset="0"/>
                <a:ea typeface="HGｺﾞｼｯｸE" pitchFamily="49" charset="-128"/>
              </a:rPr>
              <a:t>最高又は</a:t>
            </a:r>
            <a:r>
              <a:rPr kumimoji="0" lang="ja-JP" altLang="en-US" sz="2800" b="1" dirty="0">
                <a:solidFill>
                  <a:srgbClr val="FF6600"/>
                </a:solidFill>
                <a:latin typeface="Arial" pitchFamily="34" charset="0"/>
                <a:ea typeface="HGｺﾞｼｯｸE" pitchFamily="49" charset="-128"/>
              </a:rPr>
              <a:t>最低の</a:t>
            </a:r>
            <a:endParaRPr kumimoji="0" lang="en-US" altLang="ja-JP" sz="2800" b="1" dirty="0">
              <a:solidFill>
                <a:srgbClr val="FF6600"/>
              </a:solidFill>
              <a:latin typeface="Arial" pitchFamily="34" charset="0"/>
              <a:ea typeface="HGｺﾞｼｯｸE" pitchFamily="49" charset="-128"/>
            </a:endParaRPr>
          </a:p>
          <a:p>
            <a:pPr eaLnBrk="1" hangingPunct="1">
              <a:lnSpc>
                <a:spcPct val="100000"/>
              </a:lnSpc>
              <a:spcBef>
                <a:spcPct val="0"/>
              </a:spcBef>
              <a:buClrTx/>
              <a:buFontTx/>
              <a:buNone/>
            </a:pPr>
            <a:r>
              <a:rPr kumimoji="0" lang="ja-JP" altLang="en-US" sz="2800" b="1" dirty="0">
                <a:solidFill>
                  <a:srgbClr val="FF6600"/>
                </a:solidFill>
                <a:latin typeface="Arial" pitchFamily="34" charset="0"/>
                <a:ea typeface="HGｺﾞｼｯｸE" pitchFamily="49" charset="-128"/>
              </a:rPr>
              <a:t>　　　　価格</a:t>
            </a:r>
            <a:r>
              <a:rPr kumimoji="0" lang="ja-JP" altLang="en-US" sz="2800" b="1" dirty="0">
                <a:solidFill>
                  <a:srgbClr val="C00000"/>
                </a:solidFill>
                <a:latin typeface="Arial" pitchFamily="34" charset="0"/>
                <a:ea typeface="HGｺﾞｼｯｸE" pitchFamily="49" charset="-128"/>
              </a:rPr>
              <a:t>をもつて申込みをした者</a:t>
            </a:r>
            <a:endParaRPr kumimoji="0" lang="en-US" altLang="ja-JP" sz="2800" b="1" dirty="0">
              <a:solidFill>
                <a:srgbClr val="C00000"/>
              </a:solidFill>
              <a:latin typeface="Arial" pitchFamily="34" charset="0"/>
              <a:ea typeface="HGｺﾞｼｯｸE" pitchFamily="49" charset="-128"/>
            </a:endParaRPr>
          </a:p>
          <a:p>
            <a:pPr eaLnBrk="1" hangingPunct="1">
              <a:lnSpc>
                <a:spcPct val="100000"/>
              </a:lnSpc>
              <a:spcBef>
                <a:spcPct val="0"/>
              </a:spcBef>
              <a:buClrTx/>
              <a:buFontTx/>
              <a:buNone/>
            </a:pPr>
            <a:r>
              <a:rPr kumimoji="0" lang="ja-JP" altLang="en-US" sz="2800" b="1" dirty="0">
                <a:solidFill>
                  <a:srgbClr val="C00000"/>
                </a:solidFill>
                <a:latin typeface="Arial" pitchFamily="34" charset="0"/>
                <a:ea typeface="HGｺﾞｼｯｸE" pitchFamily="49" charset="-128"/>
              </a:rPr>
              <a:t>　　　➡</a:t>
            </a:r>
            <a:r>
              <a:rPr kumimoji="0" lang="ja-JP" altLang="en-US" sz="2800" b="1" dirty="0">
                <a:solidFill>
                  <a:srgbClr val="002060"/>
                </a:solidFill>
                <a:latin typeface="Arial" pitchFamily="34" charset="0"/>
                <a:ea typeface="HGｺﾞｼｯｸE" pitchFamily="49" charset="-128"/>
              </a:rPr>
              <a:t>　国にとって最も有利な申し込みをした者　</a:t>
            </a:r>
            <a:endParaRPr kumimoji="0" lang="ja-JP" altLang="en-US" sz="2800" dirty="0">
              <a:solidFill>
                <a:srgbClr val="002060"/>
              </a:solidFill>
              <a:latin typeface="Arial" pitchFamily="34" charset="0"/>
              <a:ea typeface="HGｺﾞｼｯｸE" pitchFamily="49" charset="-128"/>
            </a:endParaRPr>
          </a:p>
        </p:txBody>
      </p:sp>
      <p:sp>
        <p:nvSpPr>
          <p:cNvPr id="10" name="テキスト ボックス 9"/>
          <p:cNvSpPr txBox="1">
            <a:spLocks noChangeArrowheads="1"/>
          </p:cNvSpPr>
          <p:nvPr/>
        </p:nvSpPr>
        <p:spPr bwMode="auto">
          <a:xfrm>
            <a:off x="70992" y="3140968"/>
            <a:ext cx="88714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eaLnBrk="1" hangingPunct="1">
              <a:lnSpc>
                <a:spcPct val="100000"/>
              </a:lnSpc>
              <a:spcBef>
                <a:spcPct val="0"/>
              </a:spcBef>
              <a:buClrTx/>
              <a:buFontTx/>
              <a:buNone/>
            </a:pPr>
            <a:r>
              <a:rPr kumimoji="0" lang="ja-JP" altLang="en-US" sz="2800" b="1" dirty="0">
                <a:solidFill>
                  <a:schemeClr val="tx1"/>
                </a:solidFill>
                <a:latin typeface="Arial" pitchFamily="34" charset="0"/>
                <a:ea typeface="HGｺﾞｼｯｸE" pitchFamily="49" charset="-128"/>
              </a:rPr>
              <a:t>イギリス：　</a:t>
            </a:r>
            <a:r>
              <a:rPr kumimoji="0" lang="en-US" altLang="ja-JP" sz="2800" b="1" dirty="0">
                <a:solidFill>
                  <a:schemeClr val="tx1"/>
                </a:solidFill>
                <a:latin typeface="Arial" pitchFamily="34" charset="0"/>
                <a:ea typeface="HGｺﾞｼｯｸE" pitchFamily="49" charset="-128"/>
              </a:rPr>
              <a:t>most advantageous tender</a:t>
            </a:r>
            <a:r>
              <a:rPr kumimoji="0" lang="ja-JP" altLang="en-US" sz="2800" b="1" dirty="0">
                <a:solidFill>
                  <a:schemeClr val="tx1"/>
                </a:solidFill>
                <a:latin typeface="Arial" pitchFamily="34" charset="0"/>
                <a:ea typeface="HGｺﾞｼｯｸE" pitchFamily="49" charset="-128"/>
              </a:rPr>
              <a:t>（</a:t>
            </a:r>
            <a:r>
              <a:rPr kumimoji="0" lang="en-US" altLang="ja-JP" sz="2800" b="1" dirty="0">
                <a:solidFill>
                  <a:schemeClr val="tx1"/>
                </a:solidFill>
                <a:latin typeface="Arial" pitchFamily="34" charset="0"/>
                <a:ea typeface="HGｺﾞｼｯｸE" pitchFamily="49" charset="-128"/>
              </a:rPr>
              <a:t>MAT</a:t>
            </a:r>
            <a:r>
              <a:rPr kumimoji="0" lang="ja-JP" altLang="en-US" sz="2800" b="1" dirty="0">
                <a:solidFill>
                  <a:schemeClr val="tx1"/>
                </a:solidFill>
                <a:latin typeface="Arial" pitchFamily="34" charset="0"/>
                <a:ea typeface="HGｺﾞｼｯｸE" pitchFamily="49" charset="-128"/>
              </a:rPr>
              <a:t>）</a:t>
            </a:r>
            <a:endParaRPr kumimoji="0" lang="ja-JP" altLang="en-US" sz="2800" dirty="0">
              <a:solidFill>
                <a:schemeClr val="tx1"/>
              </a:solidFill>
              <a:latin typeface="Arial" pitchFamily="34" charset="0"/>
              <a:ea typeface="HGｺﾞｼｯｸE" pitchFamily="49" charset="-128"/>
            </a:endParaRPr>
          </a:p>
        </p:txBody>
      </p:sp>
      <p:sp>
        <p:nvSpPr>
          <p:cNvPr id="9" name="正方形/長方形 8"/>
          <p:cNvSpPr/>
          <p:nvPr/>
        </p:nvSpPr>
        <p:spPr>
          <a:xfrm>
            <a:off x="0" y="0"/>
            <a:ext cx="6732240" cy="54868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2800" b="1" dirty="0">
                <a:solidFill>
                  <a:schemeClr val="tx1"/>
                </a:solidFill>
              </a:rPr>
              <a:t>④　予定価格上限拘束と落札基準の見直し</a:t>
            </a:r>
            <a:endParaRPr kumimoji="1" lang="ja-JP" altLang="en-US" sz="2800" b="1" dirty="0">
              <a:solidFill>
                <a:schemeClr val="accent1">
                  <a:lumMod val="50000"/>
                </a:schemeClr>
              </a:solidFill>
              <a:latin typeface="ＭＳ ゴシック" pitchFamily="49" charset="-128"/>
              <a:ea typeface="ＭＳ ゴシック" pitchFamily="49" charset="-128"/>
            </a:endParaRPr>
          </a:p>
        </p:txBody>
      </p:sp>
    </p:spTree>
    <p:extLst>
      <p:ext uri="{BB962C8B-B14F-4D97-AF65-F5344CB8AC3E}">
        <p14:creationId xmlns:p14="http://schemas.microsoft.com/office/powerpoint/2010/main" val="13346384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pPr>
              <a:defRPr/>
            </a:pPr>
            <a:fld id="{F17E8D1B-9A71-4202-B3F0-348051FC76EA}" type="slidenum">
              <a:rPr lang="ja-JP" altLang="en-US" smtClean="0"/>
              <a:pPr>
                <a:defRPr/>
              </a:pPr>
              <a:t>39</a:t>
            </a:fld>
            <a:endParaRPr lang="en-US" altLang="ja-JP"/>
          </a:p>
        </p:txBody>
      </p:sp>
      <p:sp>
        <p:nvSpPr>
          <p:cNvPr id="3" name="角丸四角形 8">
            <a:extLst>
              <a:ext uri="{FF2B5EF4-FFF2-40B4-BE49-F238E27FC236}">
                <a16:creationId xmlns:a16="http://schemas.microsoft.com/office/drawing/2014/main" id="{9B8FFDF3-D817-43EF-84FE-E4F0DA7126EC}"/>
              </a:ext>
            </a:extLst>
          </p:cNvPr>
          <p:cNvSpPr/>
          <p:nvPr/>
        </p:nvSpPr>
        <p:spPr>
          <a:xfrm>
            <a:off x="206618" y="726500"/>
            <a:ext cx="8640960" cy="57606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ja-JP" altLang="en-US" sz="2400" b="1" spc="-60" dirty="0">
                <a:solidFill>
                  <a:prstClr val="black"/>
                </a:solidFill>
                <a:latin typeface="ＭＳ ゴシック" panose="020B0609070205080204" pitchFamily="49" charset="-128"/>
                <a:ea typeface="ＭＳ ゴシック" panose="020B0609070205080204" pitchFamily="49" charset="-128"/>
              </a:rPr>
              <a:t>公共事業改革プロジェクト小委員会</a:t>
            </a:r>
            <a:r>
              <a:rPr lang="en-US" altLang="ja-JP" sz="2400" b="1" spc="-60" dirty="0">
                <a:solidFill>
                  <a:prstClr val="black"/>
                </a:solidFill>
                <a:latin typeface="ＭＳ ゴシック" panose="020B0609070205080204" pitchFamily="49" charset="-128"/>
                <a:ea typeface="ＭＳ ゴシック" panose="020B0609070205080204" pitchFamily="49" charset="-128"/>
              </a:rPr>
              <a:t>(2010-2011)</a:t>
            </a:r>
            <a:endParaRPr lang="ja-JP" altLang="en-US" sz="2400" b="1" spc="-60" dirty="0">
              <a:solidFill>
                <a:prstClr val="black"/>
              </a:solidFill>
              <a:latin typeface="ＭＳ ゴシック" panose="020B0609070205080204" pitchFamily="49" charset="-128"/>
              <a:ea typeface="ＭＳ ゴシック" panose="020B0609070205080204" pitchFamily="49" charset="-128"/>
            </a:endParaRPr>
          </a:p>
        </p:txBody>
      </p:sp>
      <p:sp>
        <p:nvSpPr>
          <p:cNvPr id="4" name="テキスト ボックス 1">
            <a:extLst>
              <a:ext uri="{FF2B5EF4-FFF2-40B4-BE49-F238E27FC236}">
                <a16:creationId xmlns:a16="http://schemas.microsoft.com/office/drawing/2014/main" id="{CEF5B109-998B-4AAA-A00C-E65BCD05E2B3}"/>
              </a:ext>
            </a:extLst>
          </p:cNvPr>
          <p:cNvSpPr txBox="1">
            <a:spLocks noChangeArrowheads="1"/>
          </p:cNvSpPr>
          <p:nvPr/>
        </p:nvSpPr>
        <p:spPr bwMode="auto">
          <a:xfrm>
            <a:off x="847241" y="1306025"/>
            <a:ext cx="1708535" cy="400110"/>
          </a:xfrm>
          <a:prstGeom prst="rect">
            <a:avLst/>
          </a:prstGeom>
          <a:noFill/>
          <a:ln w="9525">
            <a:noFill/>
            <a:miter lim="800000"/>
            <a:headEnd/>
            <a:tailEnd/>
          </a:ln>
        </p:spPr>
        <p:txBody>
          <a:bodyPr wrap="square">
            <a:spAutoFit/>
          </a:bodyPr>
          <a:lstStyle/>
          <a:p>
            <a:r>
              <a:rPr lang="en-US" altLang="ja-JP" sz="2000" dirty="0">
                <a:solidFill>
                  <a:prstClr val="black"/>
                </a:solidFill>
                <a:latin typeface="Arial" pitchFamily="34" charset="0"/>
              </a:rPr>
              <a:t>2011</a:t>
            </a:r>
            <a:r>
              <a:rPr lang="ja-JP" altLang="en-US" sz="2000" dirty="0">
                <a:solidFill>
                  <a:prstClr val="black"/>
                </a:solidFill>
                <a:latin typeface="Arial" pitchFamily="34" charset="0"/>
              </a:rPr>
              <a:t>年</a:t>
            </a:r>
            <a:r>
              <a:rPr lang="en-US" altLang="ja-JP" sz="2000" dirty="0">
                <a:solidFill>
                  <a:prstClr val="black"/>
                </a:solidFill>
                <a:latin typeface="Arial" pitchFamily="34" charset="0"/>
              </a:rPr>
              <a:t>8</a:t>
            </a:r>
            <a:r>
              <a:rPr lang="ja-JP" altLang="en-US" sz="2000" dirty="0">
                <a:solidFill>
                  <a:prstClr val="black"/>
                </a:solidFill>
                <a:latin typeface="Arial" pitchFamily="34" charset="0"/>
              </a:rPr>
              <a:t>月</a:t>
            </a:r>
          </a:p>
        </p:txBody>
      </p:sp>
      <p:sp>
        <p:nvSpPr>
          <p:cNvPr id="5" name="角丸四角形 14">
            <a:extLst>
              <a:ext uri="{FF2B5EF4-FFF2-40B4-BE49-F238E27FC236}">
                <a16:creationId xmlns:a16="http://schemas.microsoft.com/office/drawing/2014/main" id="{5998E250-2352-4C90-825B-8015EFF0D681}"/>
              </a:ext>
            </a:extLst>
          </p:cNvPr>
          <p:cNvSpPr/>
          <p:nvPr/>
        </p:nvSpPr>
        <p:spPr>
          <a:xfrm>
            <a:off x="206618" y="1845089"/>
            <a:ext cx="5129137" cy="72008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ja-JP" altLang="en-US" sz="2400" b="1" spc="-60" dirty="0">
                <a:solidFill>
                  <a:prstClr val="black"/>
                </a:solidFill>
                <a:latin typeface="ＭＳ ゴシック" panose="020B0609070205080204" pitchFamily="49" charset="-128"/>
                <a:ea typeface="ＭＳ ゴシック" panose="020B0609070205080204" pitchFamily="49" charset="-128"/>
              </a:rPr>
              <a:t>公共事業執行システム研究小委員会</a:t>
            </a:r>
            <a:endParaRPr lang="en-US" altLang="ja-JP" sz="2400" b="1" spc="-60" dirty="0">
              <a:solidFill>
                <a:prstClr val="black"/>
              </a:solidFill>
              <a:latin typeface="ＭＳ ゴシック" panose="020B0609070205080204" pitchFamily="49" charset="-128"/>
              <a:ea typeface="ＭＳ ゴシック" panose="020B0609070205080204" pitchFamily="49" charset="-128"/>
            </a:endParaRPr>
          </a:p>
          <a:p>
            <a:pPr>
              <a:lnSpc>
                <a:spcPct val="90000"/>
              </a:lnSpc>
            </a:pPr>
            <a:r>
              <a:rPr lang="en-US" altLang="ja-JP" sz="2400" b="1" spc="-60" dirty="0">
                <a:solidFill>
                  <a:prstClr val="black"/>
                </a:solidFill>
                <a:latin typeface="ＭＳ ゴシック" panose="020B0609070205080204" pitchFamily="49" charset="-128"/>
                <a:ea typeface="ＭＳ ゴシック" panose="020B0609070205080204" pitchFamily="49" charset="-128"/>
              </a:rPr>
              <a:t>(2012-2014)</a:t>
            </a:r>
            <a:endParaRPr lang="ja-JP" altLang="en-US" sz="2400" b="1" spc="-60" dirty="0">
              <a:solidFill>
                <a:prstClr val="black"/>
              </a:solidFill>
              <a:latin typeface="ＭＳ ゴシック" panose="020B0609070205080204" pitchFamily="49" charset="-128"/>
              <a:ea typeface="ＭＳ ゴシック" panose="020B0609070205080204" pitchFamily="49" charset="-128"/>
            </a:endParaRPr>
          </a:p>
        </p:txBody>
      </p:sp>
      <p:sp>
        <p:nvSpPr>
          <p:cNvPr id="6" name="タイトル 1">
            <a:extLst>
              <a:ext uri="{FF2B5EF4-FFF2-40B4-BE49-F238E27FC236}">
                <a16:creationId xmlns:a16="http://schemas.microsoft.com/office/drawing/2014/main" id="{9D29DBF3-B8E2-42BE-9C3B-67EB76CA5942}"/>
              </a:ext>
            </a:extLst>
          </p:cNvPr>
          <p:cNvSpPr txBox="1">
            <a:spLocks/>
          </p:cNvSpPr>
          <p:nvPr/>
        </p:nvSpPr>
        <p:spPr>
          <a:xfrm>
            <a:off x="2267744" y="2600908"/>
            <a:ext cx="3564396" cy="792088"/>
          </a:xfrm>
          <a:prstGeom prst="rect">
            <a:avLst/>
          </a:prstGeom>
        </p:spPr>
        <p:txBody>
          <a:bodyPr vert="horz" anchor="t">
            <a:noAutofit/>
          </a:bodyPr>
          <a:lstStyle/>
          <a:p>
            <a:pPr>
              <a:defRPr/>
            </a:pPr>
            <a:r>
              <a:rPr lang="ja-JP" altLang="en-US" sz="2000" dirty="0">
                <a:solidFill>
                  <a:prstClr val="black"/>
                </a:solidFill>
                <a:latin typeface="Arial" pitchFamily="34" charset="0"/>
              </a:rPr>
              <a:t>品確法改正を踏まえた今後の改革の道筋を提案</a:t>
            </a:r>
          </a:p>
        </p:txBody>
      </p:sp>
      <p:sp>
        <p:nvSpPr>
          <p:cNvPr id="7" name="テキスト ボックス 1">
            <a:extLst>
              <a:ext uri="{FF2B5EF4-FFF2-40B4-BE49-F238E27FC236}">
                <a16:creationId xmlns:a16="http://schemas.microsoft.com/office/drawing/2014/main" id="{75865DD7-DBE1-4CF8-A314-C76FEBE70BA1}"/>
              </a:ext>
            </a:extLst>
          </p:cNvPr>
          <p:cNvSpPr txBox="1">
            <a:spLocks noChangeArrowheads="1"/>
          </p:cNvSpPr>
          <p:nvPr/>
        </p:nvSpPr>
        <p:spPr bwMode="auto">
          <a:xfrm>
            <a:off x="2267744" y="1310067"/>
            <a:ext cx="6264696" cy="400110"/>
          </a:xfrm>
          <a:prstGeom prst="rect">
            <a:avLst/>
          </a:prstGeom>
          <a:noFill/>
          <a:ln w="9525">
            <a:noFill/>
            <a:miter lim="800000"/>
            <a:headEnd/>
            <a:tailEnd/>
          </a:ln>
        </p:spPr>
        <p:txBody>
          <a:bodyPr wrap="square">
            <a:spAutoFit/>
          </a:bodyPr>
          <a:lstStyle/>
          <a:p>
            <a:r>
              <a:rPr lang="ja-JP" altLang="en-US" sz="2000" dirty="0">
                <a:solidFill>
                  <a:prstClr val="black"/>
                </a:solidFill>
                <a:latin typeface="Arial" pitchFamily="34" charset="0"/>
              </a:rPr>
              <a:t>マネジメント手法確立と</a:t>
            </a:r>
            <a:r>
              <a:rPr lang="ja-JP" altLang="en-US" sz="2000" dirty="0">
                <a:solidFill>
                  <a:srgbClr val="FF0000"/>
                </a:solidFill>
                <a:latin typeface="Arial" pitchFamily="34" charset="0"/>
              </a:rPr>
              <a:t>公共事業調達法の提案</a:t>
            </a:r>
          </a:p>
        </p:txBody>
      </p:sp>
      <p:sp>
        <p:nvSpPr>
          <p:cNvPr id="8" name="角丸四角形 4">
            <a:extLst>
              <a:ext uri="{FF2B5EF4-FFF2-40B4-BE49-F238E27FC236}">
                <a16:creationId xmlns:a16="http://schemas.microsoft.com/office/drawing/2014/main" id="{205735C3-D891-46D1-8D45-690057315F09}"/>
              </a:ext>
            </a:extLst>
          </p:cNvPr>
          <p:cNvSpPr/>
          <p:nvPr/>
        </p:nvSpPr>
        <p:spPr>
          <a:xfrm>
            <a:off x="5843981" y="1736812"/>
            <a:ext cx="3213476" cy="1440160"/>
          </a:xfrm>
          <a:prstGeom prst="roundRect">
            <a:avLst>
              <a:gd name="adj" fmla="val 7742"/>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nSpc>
                <a:spcPct val="90000"/>
              </a:lnSpc>
            </a:pPr>
            <a:r>
              <a:rPr lang="en-US" altLang="ja-JP" b="1" spc="-60" dirty="0">
                <a:solidFill>
                  <a:prstClr val="black"/>
                </a:solidFill>
                <a:latin typeface="ＭＳ ゴシック" panose="020B0609070205080204" pitchFamily="49" charset="-128"/>
                <a:ea typeface="ＭＳ ゴシック" panose="020B0609070205080204" pitchFamily="49" charset="-128"/>
              </a:rPr>
              <a:t>【</a:t>
            </a:r>
            <a:r>
              <a:rPr lang="ja-JP" altLang="ja-JP" b="1" spc="-60" dirty="0">
                <a:solidFill>
                  <a:prstClr val="black"/>
                </a:solidFill>
                <a:latin typeface="ＭＳ ゴシック" panose="020B0609070205080204" pitchFamily="49" charset="-128"/>
                <a:ea typeface="ＭＳ ゴシック" panose="020B0609070205080204" pitchFamily="49" charset="-128"/>
              </a:rPr>
              <a:t>公共工事の品質確保</a:t>
            </a:r>
            <a:r>
              <a:rPr lang="ja-JP" altLang="en-US" b="1" spc="-60" dirty="0">
                <a:solidFill>
                  <a:prstClr val="black"/>
                </a:solidFill>
                <a:latin typeface="ＭＳ ゴシック" panose="020B0609070205080204" pitchFamily="49" charset="-128"/>
                <a:ea typeface="ＭＳ ゴシック" panose="020B0609070205080204" pitchFamily="49" charset="-128"/>
              </a:rPr>
              <a:t>法</a:t>
            </a:r>
            <a:r>
              <a:rPr lang="ja-JP" altLang="ja-JP" b="1" spc="-60" dirty="0">
                <a:solidFill>
                  <a:prstClr val="black"/>
                </a:solidFill>
                <a:latin typeface="ＭＳ ゴシック" panose="020B0609070205080204" pitchFamily="49" charset="-128"/>
                <a:ea typeface="ＭＳ ゴシック" panose="020B0609070205080204" pitchFamily="49" charset="-128"/>
              </a:rPr>
              <a:t>改正</a:t>
            </a:r>
            <a:r>
              <a:rPr lang="en-US" altLang="ja-JP" b="1" spc="-60" dirty="0">
                <a:solidFill>
                  <a:prstClr val="black"/>
                </a:solidFill>
                <a:latin typeface="ＭＳ ゴシック" panose="020B0609070205080204" pitchFamily="49" charset="-128"/>
                <a:ea typeface="ＭＳ ゴシック" panose="020B0609070205080204" pitchFamily="49" charset="-128"/>
              </a:rPr>
              <a:t>】</a:t>
            </a:r>
          </a:p>
          <a:p>
            <a:pPr>
              <a:lnSpc>
                <a:spcPct val="90000"/>
              </a:lnSpc>
            </a:pPr>
            <a:r>
              <a:rPr lang="ja-JP" altLang="en-US" b="1" spc="-60" dirty="0">
                <a:solidFill>
                  <a:prstClr val="black"/>
                </a:solidFill>
                <a:latin typeface="ＭＳ ゴシック" panose="020B0609070205080204" pitchFamily="49" charset="-128"/>
                <a:ea typeface="ＭＳ ゴシック" panose="020B0609070205080204" pitchFamily="49" charset="-128"/>
              </a:rPr>
              <a:t> 　予定価格設定の適正化</a:t>
            </a:r>
            <a:endParaRPr lang="en-US" altLang="ja-JP" b="1" spc="-60" dirty="0">
              <a:solidFill>
                <a:prstClr val="black"/>
              </a:solidFill>
              <a:latin typeface="ＭＳ ゴシック" panose="020B0609070205080204" pitchFamily="49" charset="-128"/>
              <a:ea typeface="ＭＳ ゴシック" panose="020B0609070205080204" pitchFamily="49" charset="-128"/>
            </a:endParaRPr>
          </a:p>
          <a:p>
            <a:pPr>
              <a:lnSpc>
                <a:spcPct val="90000"/>
              </a:lnSpc>
            </a:pPr>
            <a:r>
              <a:rPr lang="ja-JP" altLang="en-US" b="1" spc="-60" dirty="0">
                <a:solidFill>
                  <a:prstClr val="black"/>
                </a:solidFill>
                <a:latin typeface="ＭＳ ゴシック" panose="020B0609070205080204" pitchFamily="49" charset="-128"/>
                <a:ea typeface="ＭＳ ゴシック" panose="020B0609070205080204" pitchFamily="49" charset="-128"/>
              </a:rPr>
              <a:t> 　交渉方式一部導入　など</a:t>
            </a:r>
            <a:endParaRPr lang="en-US" altLang="ja-JP" b="1" spc="-60" dirty="0">
              <a:solidFill>
                <a:prstClr val="black"/>
              </a:solidFill>
              <a:latin typeface="ＭＳ ゴシック" panose="020B0609070205080204" pitchFamily="49" charset="-128"/>
              <a:ea typeface="ＭＳ ゴシック" panose="020B0609070205080204" pitchFamily="49" charset="-128"/>
            </a:endParaRPr>
          </a:p>
          <a:p>
            <a:pPr>
              <a:lnSpc>
                <a:spcPct val="90000"/>
              </a:lnSpc>
            </a:pPr>
            <a:r>
              <a:rPr lang="ja-JP" altLang="en-US" b="1" spc="-60" dirty="0">
                <a:solidFill>
                  <a:prstClr val="black"/>
                </a:solidFill>
                <a:latin typeface="ＭＳ ゴシック" panose="020B0609070205080204" pitchFamily="49" charset="-128"/>
                <a:ea typeface="ＭＳ ゴシック" panose="020B0609070205080204" pitchFamily="49" charset="-128"/>
              </a:rPr>
              <a:t> </a:t>
            </a:r>
            <a:endParaRPr lang="en-US" altLang="ja-JP" b="1" spc="-60" dirty="0">
              <a:solidFill>
                <a:prstClr val="black"/>
              </a:solidFill>
              <a:latin typeface="ＭＳ ゴシック" panose="020B0609070205080204" pitchFamily="49" charset="-128"/>
              <a:ea typeface="ＭＳ ゴシック" panose="020B0609070205080204" pitchFamily="49" charset="-128"/>
            </a:endParaRPr>
          </a:p>
          <a:p>
            <a:pPr>
              <a:lnSpc>
                <a:spcPct val="90000"/>
              </a:lnSpc>
            </a:pPr>
            <a:r>
              <a:rPr lang="en-US" altLang="ja-JP" b="1" spc="-60" dirty="0">
                <a:solidFill>
                  <a:prstClr val="black"/>
                </a:solidFill>
                <a:latin typeface="ＭＳ ゴシック" panose="020B0609070205080204" pitchFamily="49" charset="-128"/>
                <a:ea typeface="ＭＳ ゴシック" panose="020B0609070205080204" pitchFamily="49" charset="-128"/>
              </a:rPr>
              <a:t> </a:t>
            </a:r>
            <a:r>
              <a:rPr lang="ja-JP" altLang="en-US" b="1" spc="-60" dirty="0">
                <a:solidFill>
                  <a:prstClr val="black"/>
                </a:solidFill>
                <a:latin typeface="ＭＳ ゴシック" panose="020B0609070205080204" pitchFamily="49" charset="-128"/>
                <a:ea typeface="ＭＳ ゴシック" panose="020B0609070205080204" pitchFamily="49" charset="-128"/>
              </a:rPr>
              <a:t> </a:t>
            </a:r>
            <a:r>
              <a:rPr lang="en-US" altLang="ja-JP" b="1" spc="-60" dirty="0">
                <a:solidFill>
                  <a:prstClr val="black"/>
                </a:solidFill>
                <a:latin typeface="ＭＳ ゴシック" panose="020B0609070205080204" pitchFamily="49" charset="-128"/>
                <a:ea typeface="ＭＳ ゴシック" panose="020B0609070205080204" pitchFamily="49" charset="-128"/>
              </a:rPr>
              <a:t>2014.6</a:t>
            </a:r>
            <a:r>
              <a:rPr lang="ja-JP" altLang="ja-JP" b="1" spc="-60" dirty="0">
                <a:solidFill>
                  <a:prstClr val="black"/>
                </a:solidFill>
                <a:latin typeface="ＭＳ ゴシック" panose="020B0609070205080204" pitchFamily="49" charset="-128"/>
                <a:ea typeface="ＭＳ ゴシック" panose="020B0609070205080204" pitchFamily="49" charset="-128"/>
              </a:rPr>
              <a:t>公布</a:t>
            </a:r>
            <a:r>
              <a:rPr lang="ja-JP" altLang="en-US" b="1" spc="-60" dirty="0">
                <a:solidFill>
                  <a:prstClr val="black"/>
                </a:solidFill>
                <a:latin typeface="ＭＳ ゴシック" panose="020B0609070205080204" pitchFamily="49" charset="-128"/>
                <a:ea typeface="ＭＳ ゴシック" panose="020B0609070205080204" pitchFamily="49" charset="-128"/>
              </a:rPr>
              <a:t>･</a:t>
            </a:r>
            <a:r>
              <a:rPr lang="ja-JP" altLang="ja-JP" b="1" spc="-60" dirty="0">
                <a:solidFill>
                  <a:prstClr val="black"/>
                </a:solidFill>
                <a:latin typeface="ＭＳ ゴシック" panose="020B0609070205080204" pitchFamily="49" charset="-128"/>
                <a:ea typeface="ＭＳ ゴシック" panose="020B0609070205080204" pitchFamily="49" charset="-128"/>
              </a:rPr>
              <a:t>施行</a:t>
            </a:r>
            <a:endParaRPr lang="ja-JP" altLang="en-US" b="1" spc="-60" dirty="0">
              <a:solidFill>
                <a:prstClr val="black"/>
              </a:solidFill>
              <a:latin typeface="ＭＳ ゴシック" panose="020B0609070205080204" pitchFamily="49" charset="-128"/>
              <a:ea typeface="ＭＳ ゴシック" panose="020B0609070205080204" pitchFamily="49" charset="-128"/>
            </a:endParaRPr>
          </a:p>
        </p:txBody>
      </p:sp>
      <p:sp>
        <p:nvSpPr>
          <p:cNvPr id="9" name="左右矢印 2">
            <a:extLst>
              <a:ext uri="{FF2B5EF4-FFF2-40B4-BE49-F238E27FC236}">
                <a16:creationId xmlns:a16="http://schemas.microsoft.com/office/drawing/2014/main" id="{F5F4692D-1868-4F06-9A5B-4963DF0E8F5D}"/>
              </a:ext>
            </a:extLst>
          </p:cNvPr>
          <p:cNvSpPr/>
          <p:nvPr/>
        </p:nvSpPr>
        <p:spPr>
          <a:xfrm>
            <a:off x="5269668" y="2042498"/>
            <a:ext cx="720000" cy="432000"/>
          </a:xfrm>
          <a:prstGeom prst="leftRightArrow">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10" name="角丸四角形 13">
            <a:extLst>
              <a:ext uri="{FF2B5EF4-FFF2-40B4-BE49-F238E27FC236}">
                <a16:creationId xmlns:a16="http://schemas.microsoft.com/office/drawing/2014/main" id="{C1367593-2C42-433A-9E59-8B83E94A3D61}"/>
              </a:ext>
            </a:extLst>
          </p:cNvPr>
          <p:cNvSpPr/>
          <p:nvPr/>
        </p:nvSpPr>
        <p:spPr>
          <a:xfrm>
            <a:off x="206618" y="3320988"/>
            <a:ext cx="8621603" cy="576064"/>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ja-JP" altLang="en-US" sz="2400" b="1" spc="-60" dirty="0">
                <a:solidFill>
                  <a:prstClr val="black"/>
                </a:solidFill>
                <a:latin typeface="ＭＳ ゴシック" panose="020B0609070205080204" pitchFamily="49" charset="-128"/>
                <a:ea typeface="ＭＳ ゴシック" panose="020B0609070205080204" pitchFamily="49" charset="-128"/>
              </a:rPr>
              <a:t>公共工事発注者のあり方研究小委員会</a:t>
            </a:r>
            <a:r>
              <a:rPr lang="en-US" altLang="ja-JP" sz="2400" b="1" spc="-60" dirty="0">
                <a:solidFill>
                  <a:prstClr val="black"/>
                </a:solidFill>
                <a:latin typeface="ＭＳ ゴシック" panose="020B0609070205080204" pitchFamily="49" charset="-128"/>
                <a:ea typeface="ＭＳ ゴシック" panose="020B0609070205080204" pitchFamily="49" charset="-128"/>
              </a:rPr>
              <a:t>(2014-2016)</a:t>
            </a:r>
            <a:endParaRPr lang="ja-JP" altLang="en-US" sz="2400" b="1" spc="-60" dirty="0">
              <a:solidFill>
                <a:prstClr val="black"/>
              </a:solidFill>
              <a:latin typeface="ＭＳ ゴシック" panose="020B0609070205080204" pitchFamily="49" charset="-128"/>
              <a:ea typeface="ＭＳ ゴシック" panose="020B0609070205080204" pitchFamily="49" charset="-128"/>
            </a:endParaRPr>
          </a:p>
        </p:txBody>
      </p:sp>
      <p:sp>
        <p:nvSpPr>
          <p:cNvPr id="11" name="テキスト ボックス 1">
            <a:extLst>
              <a:ext uri="{FF2B5EF4-FFF2-40B4-BE49-F238E27FC236}">
                <a16:creationId xmlns:a16="http://schemas.microsoft.com/office/drawing/2014/main" id="{8F15360E-E58F-43AA-80B0-67C29B46DD48}"/>
              </a:ext>
            </a:extLst>
          </p:cNvPr>
          <p:cNvSpPr txBox="1">
            <a:spLocks noChangeArrowheads="1"/>
          </p:cNvSpPr>
          <p:nvPr/>
        </p:nvSpPr>
        <p:spPr bwMode="auto">
          <a:xfrm>
            <a:off x="847241" y="2608411"/>
            <a:ext cx="1708535" cy="400110"/>
          </a:xfrm>
          <a:prstGeom prst="rect">
            <a:avLst/>
          </a:prstGeom>
          <a:noFill/>
          <a:ln w="9525">
            <a:noFill/>
            <a:miter lim="800000"/>
            <a:headEnd/>
            <a:tailEnd/>
          </a:ln>
        </p:spPr>
        <p:txBody>
          <a:bodyPr wrap="square">
            <a:spAutoFit/>
          </a:bodyPr>
          <a:lstStyle/>
          <a:p>
            <a:r>
              <a:rPr lang="en-US" altLang="ja-JP" sz="2000" dirty="0">
                <a:solidFill>
                  <a:prstClr val="black"/>
                </a:solidFill>
                <a:latin typeface="Arial" pitchFamily="34" charset="0"/>
              </a:rPr>
              <a:t>2014</a:t>
            </a:r>
            <a:r>
              <a:rPr lang="ja-JP" altLang="en-US" sz="2000" dirty="0">
                <a:solidFill>
                  <a:prstClr val="black"/>
                </a:solidFill>
                <a:latin typeface="Arial" pitchFamily="34" charset="0"/>
              </a:rPr>
              <a:t>年</a:t>
            </a:r>
            <a:r>
              <a:rPr lang="en-US" altLang="ja-JP" sz="2000" dirty="0">
                <a:solidFill>
                  <a:prstClr val="black"/>
                </a:solidFill>
                <a:latin typeface="Arial" pitchFamily="34" charset="0"/>
              </a:rPr>
              <a:t>8</a:t>
            </a:r>
            <a:r>
              <a:rPr lang="ja-JP" altLang="en-US" sz="2000" dirty="0">
                <a:solidFill>
                  <a:prstClr val="black"/>
                </a:solidFill>
                <a:latin typeface="Arial" pitchFamily="34" charset="0"/>
              </a:rPr>
              <a:t>月</a:t>
            </a:r>
          </a:p>
        </p:txBody>
      </p:sp>
      <p:sp>
        <p:nvSpPr>
          <p:cNvPr id="12" name="テキスト ボックス 1">
            <a:extLst>
              <a:ext uri="{FF2B5EF4-FFF2-40B4-BE49-F238E27FC236}">
                <a16:creationId xmlns:a16="http://schemas.microsoft.com/office/drawing/2014/main" id="{08793E10-1B1B-40D9-9E94-07901C1AC543}"/>
              </a:ext>
            </a:extLst>
          </p:cNvPr>
          <p:cNvSpPr txBox="1">
            <a:spLocks noChangeArrowheads="1"/>
          </p:cNvSpPr>
          <p:nvPr/>
        </p:nvSpPr>
        <p:spPr bwMode="auto">
          <a:xfrm>
            <a:off x="847241" y="3933056"/>
            <a:ext cx="1708535" cy="400110"/>
          </a:xfrm>
          <a:prstGeom prst="rect">
            <a:avLst/>
          </a:prstGeom>
          <a:noFill/>
          <a:ln w="9525">
            <a:noFill/>
            <a:miter lim="800000"/>
            <a:headEnd/>
            <a:tailEnd/>
          </a:ln>
        </p:spPr>
        <p:txBody>
          <a:bodyPr wrap="square">
            <a:spAutoFit/>
          </a:bodyPr>
          <a:lstStyle/>
          <a:p>
            <a:r>
              <a:rPr lang="en-US" altLang="ja-JP" sz="2000" dirty="0">
                <a:solidFill>
                  <a:prstClr val="black"/>
                </a:solidFill>
                <a:latin typeface="Arial" pitchFamily="34" charset="0"/>
              </a:rPr>
              <a:t>2016</a:t>
            </a:r>
            <a:r>
              <a:rPr lang="ja-JP" altLang="en-US" sz="2000" dirty="0">
                <a:solidFill>
                  <a:prstClr val="black"/>
                </a:solidFill>
                <a:latin typeface="Arial" pitchFamily="34" charset="0"/>
              </a:rPr>
              <a:t>年</a:t>
            </a:r>
            <a:r>
              <a:rPr lang="en-US" altLang="ja-JP" sz="2000" dirty="0">
                <a:solidFill>
                  <a:prstClr val="black"/>
                </a:solidFill>
                <a:latin typeface="Arial" pitchFamily="34" charset="0"/>
              </a:rPr>
              <a:t>8</a:t>
            </a:r>
            <a:r>
              <a:rPr lang="ja-JP" altLang="en-US" sz="2000" dirty="0">
                <a:solidFill>
                  <a:prstClr val="black"/>
                </a:solidFill>
                <a:latin typeface="Arial" pitchFamily="34" charset="0"/>
              </a:rPr>
              <a:t>月</a:t>
            </a:r>
          </a:p>
        </p:txBody>
      </p:sp>
      <p:sp>
        <p:nvSpPr>
          <p:cNvPr id="13" name="タイトル 1">
            <a:extLst>
              <a:ext uri="{FF2B5EF4-FFF2-40B4-BE49-F238E27FC236}">
                <a16:creationId xmlns:a16="http://schemas.microsoft.com/office/drawing/2014/main" id="{471A2799-4EB2-4DCE-9C7B-33C5A4B80BCA}"/>
              </a:ext>
            </a:extLst>
          </p:cNvPr>
          <p:cNvSpPr txBox="1">
            <a:spLocks/>
          </p:cNvSpPr>
          <p:nvPr/>
        </p:nvSpPr>
        <p:spPr>
          <a:xfrm>
            <a:off x="2267744" y="3933056"/>
            <a:ext cx="6723849" cy="792088"/>
          </a:xfrm>
          <a:prstGeom prst="rect">
            <a:avLst/>
          </a:prstGeom>
        </p:spPr>
        <p:txBody>
          <a:bodyPr vert="horz" anchor="t">
            <a:noAutofit/>
          </a:bodyPr>
          <a:lstStyle/>
          <a:p>
            <a:pPr>
              <a:defRPr/>
            </a:pPr>
            <a:r>
              <a:rPr lang="ja-JP" altLang="en-US" sz="2000" dirty="0">
                <a:solidFill>
                  <a:prstClr val="black"/>
                </a:solidFill>
                <a:latin typeface="Arial" pitchFamily="34" charset="0"/>
              </a:rPr>
              <a:t>公共工事における発注者の役割を明確化し、下請・労務者等の価格決定構造のあり方について問題提起</a:t>
            </a:r>
          </a:p>
        </p:txBody>
      </p:sp>
      <p:sp>
        <p:nvSpPr>
          <p:cNvPr id="14" name="角丸四角形 24">
            <a:extLst>
              <a:ext uri="{FF2B5EF4-FFF2-40B4-BE49-F238E27FC236}">
                <a16:creationId xmlns:a16="http://schemas.microsoft.com/office/drawing/2014/main" id="{C5E43F55-5935-46E2-A9EB-833E55A2AF6C}"/>
              </a:ext>
            </a:extLst>
          </p:cNvPr>
          <p:cNvSpPr/>
          <p:nvPr/>
        </p:nvSpPr>
        <p:spPr>
          <a:xfrm>
            <a:off x="207797" y="4941168"/>
            <a:ext cx="4149358" cy="115837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ja-JP" altLang="en-US" sz="2400" b="1" spc="-60" dirty="0">
                <a:solidFill>
                  <a:prstClr val="black"/>
                </a:solidFill>
                <a:latin typeface="ＭＳ ゴシック" panose="020B0609070205080204" pitchFamily="49" charset="-128"/>
                <a:ea typeface="ＭＳ ゴシック" panose="020B0609070205080204" pitchFamily="49" charset="-128"/>
              </a:rPr>
              <a:t>公共事業</a:t>
            </a:r>
            <a:r>
              <a:rPr lang="ja-JP" altLang="en-US" sz="2400" b="1" spc="-60" dirty="0">
                <a:solidFill>
                  <a:prstClr val="black"/>
                </a:solidFill>
                <a:latin typeface="+mj-ea"/>
                <a:ea typeface="+mj-ea"/>
              </a:rPr>
              <a:t>における</a:t>
            </a:r>
            <a:r>
              <a:rPr lang="ja-JP" altLang="en-US" sz="2400" b="1" spc="-60" dirty="0">
                <a:solidFill>
                  <a:prstClr val="black"/>
                </a:solidFill>
                <a:latin typeface="ＭＳ ゴシック" panose="020B0609070205080204" pitchFamily="49" charset="-128"/>
                <a:ea typeface="ＭＳ ゴシック" panose="020B0609070205080204" pitchFamily="49" charset="-128"/>
              </a:rPr>
              <a:t>技術力結集</a:t>
            </a:r>
            <a:endParaRPr lang="en-US" altLang="ja-JP" sz="2400" b="1" spc="-60" dirty="0">
              <a:solidFill>
                <a:prstClr val="black"/>
              </a:solidFill>
              <a:latin typeface="ＭＳ ゴシック" panose="020B0609070205080204" pitchFamily="49" charset="-128"/>
              <a:ea typeface="ＭＳ ゴシック" panose="020B0609070205080204" pitchFamily="49" charset="-128"/>
            </a:endParaRPr>
          </a:p>
          <a:p>
            <a:pPr algn="ctr">
              <a:lnSpc>
                <a:spcPct val="90000"/>
              </a:lnSpc>
            </a:pPr>
            <a:r>
              <a:rPr lang="ja-JP" altLang="en-US" sz="2400" b="1" spc="-60" dirty="0">
                <a:solidFill>
                  <a:prstClr val="black"/>
                </a:solidFill>
                <a:latin typeface="ＭＳ ゴシック" panose="020B0609070205080204" pitchFamily="49" charset="-128"/>
                <a:ea typeface="ＭＳ ゴシック" panose="020B0609070205080204" pitchFamily="49" charset="-128"/>
              </a:rPr>
              <a:t>に関する研究小委員会</a:t>
            </a:r>
            <a:endParaRPr lang="en-US" altLang="ja-JP" sz="2400" b="1" spc="-60" dirty="0">
              <a:solidFill>
                <a:prstClr val="black"/>
              </a:solidFill>
              <a:latin typeface="ＭＳ ゴシック" panose="020B0609070205080204" pitchFamily="49" charset="-128"/>
              <a:ea typeface="ＭＳ ゴシック" panose="020B0609070205080204" pitchFamily="49" charset="-128"/>
            </a:endParaRPr>
          </a:p>
          <a:p>
            <a:pPr algn="r">
              <a:lnSpc>
                <a:spcPct val="90000"/>
              </a:lnSpc>
            </a:pPr>
            <a:r>
              <a:rPr lang="en-US" altLang="ja-JP" sz="2400" b="1" spc="-60" dirty="0">
                <a:solidFill>
                  <a:prstClr val="black"/>
                </a:solidFill>
                <a:latin typeface="ＭＳ ゴシック" panose="020B0609070205080204" pitchFamily="49" charset="-128"/>
                <a:ea typeface="ＭＳ ゴシック" panose="020B0609070205080204" pitchFamily="49" charset="-128"/>
              </a:rPr>
              <a:t>(2017-2019)</a:t>
            </a:r>
            <a:endParaRPr lang="ja-JP" altLang="en-US" sz="2400" b="1" spc="-60" dirty="0">
              <a:solidFill>
                <a:prstClr val="black"/>
              </a:solidFill>
              <a:latin typeface="ＭＳ ゴシック" panose="020B0609070205080204" pitchFamily="49" charset="-128"/>
              <a:ea typeface="ＭＳ ゴシック" panose="020B0609070205080204" pitchFamily="49" charset="-128"/>
            </a:endParaRPr>
          </a:p>
        </p:txBody>
      </p:sp>
      <p:sp>
        <p:nvSpPr>
          <p:cNvPr id="15" name="正方形/長方形 14">
            <a:extLst>
              <a:ext uri="{FF2B5EF4-FFF2-40B4-BE49-F238E27FC236}">
                <a16:creationId xmlns:a16="http://schemas.microsoft.com/office/drawing/2014/main" id="{5ABD40C5-0C62-4D86-AC34-F026EB361DC3}"/>
              </a:ext>
            </a:extLst>
          </p:cNvPr>
          <p:cNvSpPr/>
          <p:nvPr/>
        </p:nvSpPr>
        <p:spPr>
          <a:xfrm>
            <a:off x="0" y="0"/>
            <a:ext cx="9144000" cy="584775"/>
          </a:xfrm>
          <a:prstGeom prst="rect">
            <a:avLst/>
          </a:prstGeom>
        </p:spPr>
        <p:txBody>
          <a:bodyPr wrap="square">
            <a:spAutoFit/>
          </a:bodyPr>
          <a:lstStyle/>
          <a:p>
            <a:r>
              <a:rPr lang="ja-JP" altLang="en-US" sz="3200" dirty="0">
                <a:solidFill>
                  <a:srgbClr val="0070C0"/>
                </a:solidFill>
                <a:latin typeface="HGP創英角ｺﾞｼｯｸUB" panose="020B0900000000000000" pitchFamily="50" charset="-128"/>
                <a:ea typeface="HGP創英角ｺﾞｼｯｸUB" panose="020B0900000000000000" pitchFamily="50" charset="-128"/>
                <a:cs typeface="メイリオ" panose="020B0604030504040204" pitchFamily="50" charset="-128"/>
              </a:rPr>
              <a:t>土木学会 </a:t>
            </a:r>
            <a:r>
              <a:rPr lang="ja-JP" altLang="en-US" sz="2800" dirty="0">
                <a:solidFill>
                  <a:srgbClr val="0070C0"/>
                </a:solidFill>
                <a:latin typeface="HGP創英角ｺﾞｼｯｸUB" panose="020B0900000000000000" pitchFamily="50" charset="-128"/>
                <a:ea typeface="HGP創英角ｺﾞｼｯｸUB" panose="020B0900000000000000" pitchFamily="50" charset="-128"/>
                <a:cs typeface="メイリオ" panose="020B0604030504040204" pitchFamily="50" charset="-128"/>
              </a:rPr>
              <a:t>建設マネジメント委員会 </a:t>
            </a:r>
            <a:r>
              <a:rPr lang="ja-JP" altLang="en-US" sz="3200" dirty="0">
                <a:solidFill>
                  <a:srgbClr val="0070C0"/>
                </a:solidFill>
                <a:latin typeface="HGP創英角ｺﾞｼｯｸUB" panose="020B0900000000000000" pitchFamily="50" charset="-128"/>
                <a:ea typeface="HGP創英角ｺﾞｼｯｸUB" panose="020B0900000000000000" pitchFamily="50" charset="-128"/>
                <a:cs typeface="メイリオ" panose="020B0604030504040204" pitchFamily="50" charset="-128"/>
              </a:rPr>
              <a:t>における検討経緯</a:t>
            </a:r>
          </a:p>
        </p:txBody>
      </p:sp>
      <p:sp>
        <p:nvSpPr>
          <p:cNvPr id="16" name="角丸四角形 24">
            <a:extLst>
              <a:ext uri="{FF2B5EF4-FFF2-40B4-BE49-F238E27FC236}">
                <a16:creationId xmlns:a16="http://schemas.microsoft.com/office/drawing/2014/main" id="{C5E43F55-5935-46E2-A9EB-833E55A2AF6C}"/>
              </a:ext>
            </a:extLst>
          </p:cNvPr>
          <p:cNvSpPr/>
          <p:nvPr/>
        </p:nvSpPr>
        <p:spPr>
          <a:xfrm>
            <a:off x="4644008" y="4941168"/>
            <a:ext cx="4365382" cy="1109261"/>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ja-JP" altLang="en-US" sz="2400" b="1" spc="-60" dirty="0">
                <a:solidFill>
                  <a:prstClr val="black"/>
                </a:solidFill>
                <a:latin typeface="HG創英角ﾎﾟｯﾌﾟ体" pitchFamily="49" charset="-128"/>
                <a:ea typeface="HG創英角ﾎﾟｯﾌﾟ体" pitchFamily="49" charset="-128"/>
              </a:rPr>
              <a:t>公共工事の価格決定構造の</a:t>
            </a:r>
            <a:endParaRPr lang="en-US" altLang="ja-JP" sz="2400" b="1" spc="-60" dirty="0">
              <a:solidFill>
                <a:prstClr val="black"/>
              </a:solidFill>
              <a:latin typeface="HG創英角ﾎﾟｯﾌﾟ体" pitchFamily="49" charset="-128"/>
              <a:ea typeface="HG創英角ﾎﾟｯﾌﾟ体" pitchFamily="49" charset="-128"/>
            </a:endParaRPr>
          </a:p>
          <a:p>
            <a:pPr algn="ctr">
              <a:lnSpc>
                <a:spcPct val="90000"/>
              </a:lnSpc>
            </a:pPr>
            <a:r>
              <a:rPr lang="ja-JP" altLang="en-US" sz="2400" b="1" spc="-60" dirty="0">
                <a:solidFill>
                  <a:prstClr val="black"/>
                </a:solidFill>
                <a:latin typeface="HG創英角ﾎﾟｯﾌﾟ体" pitchFamily="49" charset="-128"/>
                <a:ea typeface="HG創英角ﾎﾟｯﾌﾟ体" pitchFamily="49" charset="-128"/>
              </a:rPr>
              <a:t>転換に関する研究小委員会</a:t>
            </a:r>
            <a:endParaRPr lang="en-US" altLang="ja-JP" sz="2400" b="1" spc="-60" dirty="0">
              <a:solidFill>
                <a:prstClr val="black"/>
              </a:solidFill>
              <a:latin typeface="HG創英角ﾎﾟｯﾌﾟ体" pitchFamily="49" charset="-128"/>
              <a:ea typeface="HG創英角ﾎﾟｯﾌﾟ体" pitchFamily="49" charset="-128"/>
            </a:endParaRPr>
          </a:p>
          <a:p>
            <a:pPr algn="r">
              <a:lnSpc>
                <a:spcPct val="90000"/>
              </a:lnSpc>
            </a:pPr>
            <a:r>
              <a:rPr lang="en-US" altLang="ja-JP" sz="2400" b="1" spc="-60" dirty="0">
                <a:solidFill>
                  <a:prstClr val="black"/>
                </a:solidFill>
                <a:latin typeface="ＭＳ ゴシック" panose="020B0609070205080204" pitchFamily="49" charset="-128"/>
                <a:ea typeface="ＭＳ ゴシック" panose="020B0609070205080204" pitchFamily="49" charset="-128"/>
              </a:rPr>
              <a:t>(2020-2024</a:t>
            </a:r>
            <a:r>
              <a:rPr lang="ja-JP" altLang="en-US" sz="2400" b="1" spc="-60" dirty="0">
                <a:solidFill>
                  <a:prstClr val="black"/>
                </a:solidFill>
                <a:latin typeface="ＭＳ ゴシック" panose="020B0609070205080204" pitchFamily="49" charset="-128"/>
                <a:ea typeface="ＭＳ ゴシック" panose="020B0609070205080204" pitchFamily="49" charset="-128"/>
              </a:rPr>
              <a:t> </a:t>
            </a:r>
            <a:r>
              <a:rPr lang="en-US" altLang="ja-JP" sz="2400" b="1" spc="-60" dirty="0">
                <a:solidFill>
                  <a:prstClr val="black"/>
                </a:solidFill>
                <a:latin typeface="ＭＳ ゴシック" panose="020B0609070205080204" pitchFamily="49" charset="-128"/>
                <a:ea typeface="ＭＳ ゴシック" panose="020B0609070205080204" pitchFamily="49" charset="-128"/>
              </a:rPr>
              <a:t>)</a:t>
            </a:r>
            <a:endParaRPr lang="ja-JP" altLang="en-US" sz="2400" b="1" spc="-60" dirty="0">
              <a:solidFill>
                <a:prstClr val="black"/>
              </a:solidFill>
              <a:latin typeface="ＭＳ ゴシック" panose="020B0609070205080204" pitchFamily="49" charset="-128"/>
              <a:ea typeface="ＭＳ ゴシック" panose="020B0609070205080204" pitchFamily="49" charset="-128"/>
            </a:endParaRPr>
          </a:p>
        </p:txBody>
      </p:sp>
      <p:sp>
        <p:nvSpPr>
          <p:cNvPr id="17" name="下矢印 16"/>
          <p:cNvSpPr/>
          <p:nvPr/>
        </p:nvSpPr>
        <p:spPr>
          <a:xfrm>
            <a:off x="321614" y="1397311"/>
            <a:ext cx="432048" cy="3835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下矢印 17"/>
          <p:cNvSpPr/>
          <p:nvPr/>
        </p:nvSpPr>
        <p:spPr>
          <a:xfrm>
            <a:off x="321614" y="2751327"/>
            <a:ext cx="432048" cy="3835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下矢印 18"/>
          <p:cNvSpPr/>
          <p:nvPr/>
        </p:nvSpPr>
        <p:spPr>
          <a:xfrm>
            <a:off x="2066452" y="4613067"/>
            <a:ext cx="432048" cy="2560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下矢印 19"/>
          <p:cNvSpPr/>
          <p:nvPr/>
        </p:nvSpPr>
        <p:spPr>
          <a:xfrm>
            <a:off x="6658742" y="4641405"/>
            <a:ext cx="432048" cy="2277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215317EA-9E3C-1844-392A-354121A5BBF9}"/>
              </a:ext>
            </a:extLst>
          </p:cNvPr>
          <p:cNvSpPr txBox="1"/>
          <p:nvPr/>
        </p:nvSpPr>
        <p:spPr>
          <a:xfrm>
            <a:off x="107504" y="6093296"/>
            <a:ext cx="4788024" cy="400110"/>
          </a:xfrm>
          <a:prstGeom prst="rect">
            <a:avLst/>
          </a:prstGeom>
          <a:noFill/>
        </p:spPr>
        <p:txBody>
          <a:bodyPr wrap="square" rtlCol="0" anchor="ctr">
            <a:spAutoFit/>
          </a:bodyPr>
          <a:lstStyle/>
          <a:p>
            <a:r>
              <a:rPr lang="ja-JP" altLang="en-US" sz="2000" b="1" dirty="0">
                <a:solidFill>
                  <a:srgbClr val="FF6600"/>
                </a:solidFill>
                <a:latin typeface="+mj-ea"/>
                <a:ea typeface="+mj-ea"/>
                <a:cs typeface="メイリオ" panose="020B0604030504040204" pitchFamily="50" charset="-128"/>
              </a:rPr>
              <a:t>発注者のマネジメント力の確保と評価方策</a:t>
            </a:r>
            <a:endParaRPr kumimoji="1" lang="ja-JP" altLang="en-US" sz="2000" b="1" dirty="0">
              <a:solidFill>
                <a:srgbClr val="FF6600"/>
              </a:solidFill>
              <a:latin typeface="+mj-ea"/>
              <a:ea typeface="+mj-ea"/>
              <a:cs typeface="メイリオ" panose="020B0604030504040204" pitchFamily="50" charset="-128"/>
            </a:endParaRPr>
          </a:p>
        </p:txBody>
      </p:sp>
      <p:sp>
        <p:nvSpPr>
          <p:cNvPr id="22" name="テキスト ボックス 21">
            <a:extLst>
              <a:ext uri="{FF2B5EF4-FFF2-40B4-BE49-F238E27FC236}">
                <a16:creationId xmlns:a16="http://schemas.microsoft.com/office/drawing/2014/main" id="{215317EA-9E3C-1844-392A-354121A5BBF9}"/>
              </a:ext>
            </a:extLst>
          </p:cNvPr>
          <p:cNvSpPr txBox="1"/>
          <p:nvPr/>
        </p:nvSpPr>
        <p:spPr>
          <a:xfrm>
            <a:off x="5436096" y="6077907"/>
            <a:ext cx="2736304" cy="400110"/>
          </a:xfrm>
          <a:prstGeom prst="rect">
            <a:avLst/>
          </a:prstGeom>
          <a:noFill/>
        </p:spPr>
        <p:txBody>
          <a:bodyPr wrap="square" rtlCol="0" anchor="ctr">
            <a:spAutoFit/>
          </a:bodyPr>
          <a:lstStyle/>
          <a:p>
            <a:r>
              <a:rPr lang="ja-JP" altLang="en-US" sz="2000" b="1" dirty="0">
                <a:solidFill>
                  <a:srgbClr val="FF6600"/>
                </a:solidFill>
                <a:latin typeface="+mj-ea"/>
                <a:ea typeface="+mj-ea"/>
                <a:cs typeface="メイリオ" panose="020B0604030504040204" pitchFamily="50" charset="-128"/>
              </a:rPr>
              <a:t>価格決定構造の見直し</a:t>
            </a:r>
            <a:endParaRPr kumimoji="1" lang="ja-JP" altLang="en-US" sz="2000" b="1" dirty="0">
              <a:solidFill>
                <a:srgbClr val="FF6600"/>
              </a:solidFill>
              <a:latin typeface="+mj-ea"/>
              <a:ea typeface="+mj-ea"/>
              <a:cs typeface="メイリオ" panose="020B0604030504040204" pitchFamily="50" charset="-128"/>
            </a:endParaRPr>
          </a:p>
        </p:txBody>
      </p:sp>
    </p:spTree>
    <p:extLst>
      <p:ext uri="{BB962C8B-B14F-4D97-AF65-F5344CB8AC3E}">
        <p14:creationId xmlns:p14="http://schemas.microsoft.com/office/powerpoint/2010/main" val="3175610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テキスト ボックス 30"/>
          <p:cNvSpPr txBox="1">
            <a:spLocks noChangeArrowheads="1"/>
          </p:cNvSpPr>
          <p:nvPr/>
        </p:nvSpPr>
        <p:spPr bwMode="auto">
          <a:xfrm>
            <a:off x="251520" y="188640"/>
            <a:ext cx="85809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algn="ctr" eaLnBrk="1" hangingPunct="1">
              <a:lnSpc>
                <a:spcPct val="100000"/>
              </a:lnSpc>
              <a:spcBef>
                <a:spcPct val="0"/>
              </a:spcBef>
              <a:buClrTx/>
              <a:buFontTx/>
              <a:buNone/>
            </a:pPr>
            <a:r>
              <a:rPr kumimoji="0" lang="ja-JP" altLang="en-US" sz="3600" b="1" dirty="0">
                <a:solidFill>
                  <a:srgbClr val="C00000"/>
                </a:solidFill>
                <a:latin typeface="HG創英角ﾎﾟｯﾌﾟ体" pitchFamily="49" charset="-128"/>
                <a:ea typeface="HG創英角ﾎﾟｯﾌﾟ体" pitchFamily="49" charset="-128"/>
              </a:rPr>
              <a:t>米国連邦調達規則</a:t>
            </a:r>
            <a:r>
              <a:rPr kumimoji="0" lang="en-US" altLang="ja-JP" sz="3600" b="1" dirty="0">
                <a:solidFill>
                  <a:srgbClr val="C00000"/>
                </a:solidFill>
                <a:latin typeface="HG創英角ﾎﾟｯﾌﾟ体" pitchFamily="49" charset="-128"/>
                <a:ea typeface="HG創英角ﾎﾟｯﾌﾟ体" pitchFamily="49" charset="-128"/>
              </a:rPr>
              <a:t>(</a:t>
            </a:r>
            <a:r>
              <a:rPr kumimoji="0" lang="en-US" altLang="ja-JP" sz="3600" b="1" dirty="0">
                <a:solidFill>
                  <a:srgbClr val="C00000"/>
                </a:solidFill>
                <a:latin typeface="Arial Black" pitchFamily="34" charset="0"/>
                <a:ea typeface="HG創英角ﾎﾟｯﾌﾟ体" pitchFamily="49" charset="-128"/>
                <a:cs typeface="Arial" pitchFamily="34" charset="0"/>
              </a:rPr>
              <a:t>FAR</a:t>
            </a:r>
            <a:r>
              <a:rPr kumimoji="0" lang="en-US" altLang="ja-JP" sz="3600" b="1" dirty="0">
                <a:solidFill>
                  <a:srgbClr val="C00000"/>
                </a:solidFill>
                <a:latin typeface="HG創英角ﾎﾟｯﾌﾟ体" pitchFamily="49" charset="-128"/>
                <a:ea typeface="HG創英角ﾎﾟｯﾌﾟ体" pitchFamily="49" charset="-128"/>
              </a:rPr>
              <a:t>)</a:t>
            </a:r>
            <a:r>
              <a:rPr kumimoji="0" lang="ja-JP" altLang="en-US" sz="3600" b="1" dirty="0">
                <a:solidFill>
                  <a:srgbClr val="C00000"/>
                </a:solidFill>
                <a:latin typeface="HG創英角ﾎﾟｯﾌﾟ体" pitchFamily="49" charset="-128"/>
                <a:ea typeface="HG創英角ﾎﾟｯﾌﾟ体" pitchFamily="49" charset="-128"/>
              </a:rPr>
              <a:t>による調達方式</a:t>
            </a:r>
          </a:p>
        </p:txBody>
      </p:sp>
      <p:sp>
        <p:nvSpPr>
          <p:cNvPr id="50187"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a:lnSpc>
                <a:spcPct val="100000"/>
              </a:lnSpc>
              <a:spcBef>
                <a:spcPct val="0"/>
              </a:spcBef>
              <a:buClrTx/>
              <a:buFontTx/>
              <a:buNone/>
            </a:pPr>
            <a:fld id="{0B3E3471-B98D-4AB0-8D0D-939D52F2B236}" type="slidenum">
              <a:rPr lang="en-US" altLang="ja-JP" sz="1100">
                <a:solidFill>
                  <a:schemeClr val="tx1"/>
                </a:solidFill>
                <a:latin typeface="Arial" pitchFamily="34" charset="0"/>
                <a:ea typeface="ＭＳ Ｐゴシック" pitchFamily="50" charset="-128"/>
              </a:rPr>
              <a:pPr>
                <a:lnSpc>
                  <a:spcPct val="100000"/>
                </a:lnSpc>
                <a:spcBef>
                  <a:spcPct val="0"/>
                </a:spcBef>
                <a:buClrTx/>
                <a:buFontTx/>
                <a:buNone/>
              </a:pPr>
              <a:t>4</a:t>
            </a:fld>
            <a:endParaRPr lang="en-US" altLang="ja-JP" sz="1100" dirty="0">
              <a:solidFill>
                <a:schemeClr val="tx1"/>
              </a:solidFill>
              <a:latin typeface="Arial" pitchFamily="34" charset="0"/>
              <a:ea typeface="ＭＳ Ｐゴシック" pitchFamily="50" charset="-128"/>
            </a:endParaRPr>
          </a:p>
        </p:txBody>
      </p:sp>
      <p:sp>
        <p:nvSpPr>
          <p:cNvPr id="18" name="テキスト ボックス 9"/>
          <p:cNvSpPr txBox="1">
            <a:spLocks noChangeArrowheads="1"/>
          </p:cNvSpPr>
          <p:nvPr/>
        </p:nvSpPr>
        <p:spPr bwMode="auto">
          <a:xfrm>
            <a:off x="179512" y="1124744"/>
            <a:ext cx="8964488"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eaLnBrk="1" hangingPunct="1">
              <a:lnSpc>
                <a:spcPct val="100000"/>
              </a:lnSpc>
              <a:spcBef>
                <a:spcPct val="0"/>
              </a:spcBef>
              <a:buClrTx/>
              <a:buFontTx/>
              <a:buNone/>
            </a:pPr>
            <a:r>
              <a:rPr kumimoji="0" lang="ja-JP" altLang="en-US" sz="3200" b="1" dirty="0">
                <a:solidFill>
                  <a:schemeClr val="tx1"/>
                </a:solidFill>
                <a:latin typeface="Arial" pitchFamily="34" charset="0"/>
                <a:ea typeface="HGｺﾞｼｯｸE" pitchFamily="49" charset="-128"/>
              </a:rPr>
              <a:t>〇 封印入札　</a:t>
            </a:r>
            <a:r>
              <a:rPr kumimoji="0" lang="en-US" altLang="ja-JP" sz="2800" b="1" dirty="0">
                <a:solidFill>
                  <a:srgbClr val="0070C0"/>
                </a:solidFill>
                <a:latin typeface="Arial" pitchFamily="34" charset="0"/>
                <a:ea typeface="HGｺﾞｼｯｸE" pitchFamily="49" charset="-128"/>
              </a:rPr>
              <a:t>Sealed Bidding</a:t>
            </a:r>
          </a:p>
          <a:p>
            <a:pPr eaLnBrk="1" hangingPunct="1">
              <a:lnSpc>
                <a:spcPct val="100000"/>
              </a:lnSpc>
              <a:spcBef>
                <a:spcPct val="0"/>
              </a:spcBef>
              <a:buClrTx/>
              <a:buFontTx/>
              <a:buNone/>
            </a:pPr>
            <a:endParaRPr kumimoji="0" lang="en-US" altLang="ja-JP" sz="1200" b="1" dirty="0">
              <a:solidFill>
                <a:schemeClr val="tx1"/>
              </a:solidFill>
              <a:latin typeface="Arial" pitchFamily="34" charset="0"/>
              <a:ea typeface="HGｺﾞｼｯｸE" pitchFamily="49" charset="-128"/>
            </a:endParaRPr>
          </a:p>
          <a:p>
            <a:pPr eaLnBrk="1" hangingPunct="1">
              <a:lnSpc>
                <a:spcPct val="100000"/>
              </a:lnSpc>
              <a:spcBef>
                <a:spcPct val="0"/>
              </a:spcBef>
              <a:buClrTx/>
              <a:buFontTx/>
              <a:buNone/>
            </a:pPr>
            <a:r>
              <a:rPr kumimoji="0" lang="ja-JP" altLang="en-US" sz="3200" b="1" dirty="0">
                <a:solidFill>
                  <a:schemeClr val="tx1"/>
                </a:solidFill>
                <a:latin typeface="Arial" pitchFamily="34" charset="0"/>
                <a:ea typeface="HGｺﾞｼｯｸE" pitchFamily="49" charset="-128"/>
              </a:rPr>
              <a:t>〇 交渉契約　</a:t>
            </a:r>
            <a:r>
              <a:rPr kumimoji="0" lang="en-US" altLang="ja-JP" sz="2800" b="1" dirty="0">
                <a:solidFill>
                  <a:srgbClr val="0070C0"/>
                </a:solidFill>
                <a:latin typeface="Arial" pitchFamily="34" charset="0"/>
                <a:ea typeface="HGｺﾞｼｯｸE" pitchFamily="49" charset="-128"/>
              </a:rPr>
              <a:t>Contracting by Negotiation</a:t>
            </a:r>
            <a:endParaRPr kumimoji="0" lang="en-US" altLang="ja-JP" sz="1600" b="1" dirty="0">
              <a:solidFill>
                <a:srgbClr val="0070C0"/>
              </a:solidFill>
              <a:latin typeface="Arial" pitchFamily="34" charset="0"/>
              <a:ea typeface="HGｺﾞｼｯｸE" pitchFamily="49" charset="-128"/>
            </a:endParaRPr>
          </a:p>
          <a:p>
            <a:pPr eaLnBrk="1" hangingPunct="1">
              <a:lnSpc>
                <a:spcPct val="100000"/>
              </a:lnSpc>
              <a:spcBef>
                <a:spcPct val="0"/>
              </a:spcBef>
              <a:buClrTx/>
              <a:buFontTx/>
              <a:buNone/>
            </a:pPr>
            <a:r>
              <a:rPr kumimoji="0" lang="ja-JP" altLang="en-US" sz="2800" b="1" dirty="0">
                <a:solidFill>
                  <a:schemeClr val="tx1"/>
                </a:solidFill>
                <a:latin typeface="Arial" pitchFamily="34" charset="0"/>
                <a:ea typeface="HGｺﾞｼｯｸE" pitchFamily="49" charset="-128"/>
              </a:rPr>
              <a:t>　 　　＊ ベストバリュー方式</a:t>
            </a:r>
            <a:endParaRPr kumimoji="0" lang="en-US" altLang="ja-JP" sz="2800" b="1" dirty="0">
              <a:solidFill>
                <a:schemeClr val="tx1"/>
              </a:solidFill>
              <a:latin typeface="Arial" pitchFamily="34" charset="0"/>
              <a:ea typeface="HGｺﾞｼｯｸE" pitchFamily="49" charset="-128"/>
            </a:endParaRPr>
          </a:p>
          <a:p>
            <a:pPr eaLnBrk="1" hangingPunct="1">
              <a:lnSpc>
                <a:spcPct val="100000"/>
              </a:lnSpc>
              <a:spcBef>
                <a:spcPct val="0"/>
              </a:spcBef>
              <a:buClrTx/>
              <a:buFontTx/>
              <a:buNone/>
            </a:pPr>
            <a:r>
              <a:rPr kumimoji="0" lang="ja-JP" altLang="en-US" sz="3200" b="1" dirty="0">
                <a:solidFill>
                  <a:schemeClr val="tx1"/>
                </a:solidFill>
                <a:latin typeface="Arial" pitchFamily="34" charset="0"/>
                <a:ea typeface="HGｺﾞｼｯｸE" pitchFamily="49" charset="-128"/>
              </a:rPr>
              <a:t>　　 　　</a:t>
            </a:r>
            <a:r>
              <a:rPr kumimoji="0" lang="en-US" altLang="ja-JP" sz="2800" b="1" dirty="0">
                <a:solidFill>
                  <a:srgbClr val="0070C0"/>
                </a:solidFill>
                <a:latin typeface="Arial" pitchFamily="34" charset="0"/>
                <a:ea typeface="HGｺﾞｼｯｸE" pitchFamily="49" charset="-128"/>
              </a:rPr>
              <a:t>Best value continuum</a:t>
            </a:r>
          </a:p>
          <a:p>
            <a:pPr eaLnBrk="1" hangingPunct="1">
              <a:lnSpc>
                <a:spcPct val="100000"/>
              </a:lnSpc>
              <a:spcBef>
                <a:spcPct val="0"/>
              </a:spcBef>
              <a:buClrTx/>
              <a:buFontTx/>
              <a:buNone/>
            </a:pPr>
            <a:r>
              <a:rPr kumimoji="0" lang="ja-JP" altLang="en-US" sz="2800" b="1" dirty="0">
                <a:solidFill>
                  <a:schemeClr val="tx1"/>
                </a:solidFill>
                <a:latin typeface="Arial" pitchFamily="34" charset="0"/>
                <a:ea typeface="HGｺﾞｼｯｸE" pitchFamily="49" charset="-128"/>
              </a:rPr>
              <a:t>　 　　＊ 口頭発表</a:t>
            </a:r>
            <a:endParaRPr kumimoji="0" lang="en-US" altLang="ja-JP" sz="2800" b="1" dirty="0">
              <a:solidFill>
                <a:schemeClr val="tx1"/>
              </a:solidFill>
              <a:latin typeface="Arial" pitchFamily="34" charset="0"/>
              <a:ea typeface="HGｺﾞｼｯｸE" pitchFamily="49" charset="-128"/>
            </a:endParaRPr>
          </a:p>
          <a:p>
            <a:pPr eaLnBrk="1" hangingPunct="1">
              <a:lnSpc>
                <a:spcPct val="100000"/>
              </a:lnSpc>
              <a:spcBef>
                <a:spcPct val="0"/>
              </a:spcBef>
              <a:buClrTx/>
              <a:buFontTx/>
              <a:buNone/>
            </a:pPr>
            <a:r>
              <a:rPr kumimoji="0" lang="ja-JP" altLang="en-US" sz="3200" b="1" dirty="0">
                <a:solidFill>
                  <a:schemeClr val="tx1"/>
                </a:solidFill>
                <a:latin typeface="Arial" pitchFamily="34" charset="0"/>
                <a:ea typeface="HGｺﾞｼｯｸE" pitchFamily="49" charset="-128"/>
              </a:rPr>
              <a:t>　　　　 </a:t>
            </a:r>
            <a:r>
              <a:rPr kumimoji="0" lang="en-US" altLang="ja-JP" sz="2800" b="1" dirty="0">
                <a:solidFill>
                  <a:srgbClr val="0070C0"/>
                </a:solidFill>
                <a:latin typeface="Arial" pitchFamily="34" charset="0"/>
                <a:ea typeface="HGｺﾞｼｯｸE" pitchFamily="49" charset="-128"/>
              </a:rPr>
              <a:t>Oral presentations</a:t>
            </a:r>
          </a:p>
          <a:p>
            <a:pPr eaLnBrk="1" hangingPunct="1">
              <a:lnSpc>
                <a:spcPct val="100000"/>
              </a:lnSpc>
              <a:spcBef>
                <a:spcPct val="0"/>
              </a:spcBef>
              <a:buClrTx/>
              <a:buFontTx/>
              <a:buNone/>
            </a:pPr>
            <a:r>
              <a:rPr kumimoji="0" lang="ja-JP" altLang="en-US" sz="2800" b="1" dirty="0">
                <a:solidFill>
                  <a:schemeClr val="tx1"/>
                </a:solidFill>
                <a:latin typeface="Arial" pitchFamily="34" charset="0"/>
                <a:ea typeface="HGｺﾞｼｯｸE" pitchFamily="49" charset="-128"/>
              </a:rPr>
              <a:t>〇</a:t>
            </a:r>
            <a:endParaRPr kumimoji="0" lang="en-US" altLang="ja-JP" sz="2800" b="1" dirty="0">
              <a:solidFill>
                <a:schemeClr val="tx1"/>
              </a:solidFill>
              <a:latin typeface="Arial" pitchFamily="34" charset="0"/>
              <a:ea typeface="HGｺﾞｼｯｸE" pitchFamily="49" charset="-128"/>
            </a:endParaRPr>
          </a:p>
          <a:p>
            <a:pPr eaLnBrk="1" hangingPunct="1">
              <a:lnSpc>
                <a:spcPct val="100000"/>
              </a:lnSpc>
              <a:spcBef>
                <a:spcPct val="0"/>
              </a:spcBef>
              <a:buClrTx/>
              <a:buFontTx/>
              <a:buNone/>
            </a:pPr>
            <a:endParaRPr kumimoji="0" lang="en-US" altLang="ja-JP" sz="1200" b="1" dirty="0">
              <a:solidFill>
                <a:schemeClr val="tx1"/>
              </a:solidFill>
              <a:latin typeface="Arial" pitchFamily="34" charset="0"/>
              <a:ea typeface="HGｺﾞｼｯｸE" pitchFamily="49" charset="-128"/>
            </a:endParaRPr>
          </a:p>
          <a:p>
            <a:pPr eaLnBrk="1" hangingPunct="1">
              <a:lnSpc>
                <a:spcPct val="100000"/>
              </a:lnSpc>
              <a:spcBef>
                <a:spcPct val="0"/>
              </a:spcBef>
              <a:buClrTx/>
              <a:buFontTx/>
              <a:buNone/>
            </a:pPr>
            <a:r>
              <a:rPr kumimoji="0" lang="ja-JP" altLang="en-US" sz="2800" b="1" dirty="0">
                <a:solidFill>
                  <a:schemeClr val="tx1"/>
                </a:solidFill>
                <a:latin typeface="Arial" pitchFamily="34" charset="0"/>
                <a:ea typeface="HGｺﾞｼｯｸE" pitchFamily="49" charset="-128"/>
              </a:rPr>
              <a:t>〇</a:t>
            </a:r>
            <a:endParaRPr kumimoji="0" lang="ja-JP" altLang="en-US" sz="2800" b="1" dirty="0">
              <a:solidFill>
                <a:srgbClr val="0070C0"/>
              </a:solidFill>
              <a:latin typeface="Arial" pitchFamily="34" charset="0"/>
              <a:ea typeface="HGｺﾞｼｯｸE" pitchFamily="49" charset="-128"/>
            </a:endParaRPr>
          </a:p>
        </p:txBody>
      </p:sp>
      <p:sp>
        <p:nvSpPr>
          <p:cNvPr id="5" name="角丸四角形 4"/>
          <p:cNvSpPr/>
          <p:nvPr/>
        </p:nvSpPr>
        <p:spPr>
          <a:xfrm>
            <a:off x="179512" y="5301208"/>
            <a:ext cx="8496944" cy="1152128"/>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ja-JP" altLang="en-US" sz="2800" b="1" dirty="0">
                <a:solidFill>
                  <a:srgbClr val="002060"/>
                </a:solidFill>
                <a:latin typeface="HGP創英角ﾎﾟｯﾌﾟ体" pitchFamily="50" charset="-128"/>
                <a:ea typeface="HGP創英角ﾎﾟｯﾌﾟ体" pitchFamily="50" charset="-128"/>
              </a:rPr>
              <a:t>落札基準</a:t>
            </a:r>
            <a:r>
              <a:rPr kumimoji="0" lang="ja-JP" altLang="en-US" sz="2800" b="1" dirty="0">
                <a:solidFill>
                  <a:srgbClr val="002060"/>
                </a:solidFill>
                <a:latin typeface="Arial" pitchFamily="34" charset="0"/>
              </a:rPr>
              <a:t>は　</a:t>
            </a:r>
            <a:endParaRPr kumimoji="0" lang="en-US" altLang="ja-JP" sz="2800" b="1" dirty="0">
              <a:solidFill>
                <a:srgbClr val="002060"/>
              </a:solidFill>
              <a:latin typeface="Arial Black" pitchFamily="34" charset="0"/>
            </a:endParaRPr>
          </a:p>
          <a:p>
            <a:pPr algn="ctr" fontAlgn="auto">
              <a:spcBef>
                <a:spcPts val="0"/>
              </a:spcBef>
              <a:spcAft>
                <a:spcPts val="0"/>
              </a:spcAft>
              <a:defRPr/>
            </a:pPr>
            <a:r>
              <a:rPr kumimoji="0" lang="en-US" altLang="ja-JP" sz="2800" b="1" dirty="0">
                <a:solidFill>
                  <a:srgbClr val="002060"/>
                </a:solidFill>
                <a:latin typeface="Arial" pitchFamily="34" charset="0"/>
              </a:rPr>
              <a:t>most advantageous to the Government</a:t>
            </a:r>
            <a:endParaRPr kumimoji="0" lang="ja-JP" altLang="en-US" sz="2800" b="1" dirty="0">
              <a:solidFill>
                <a:srgbClr val="002060"/>
              </a:solidFill>
              <a:latin typeface="Arial" pitchFamily="34" charset="0"/>
            </a:endParaRPr>
          </a:p>
        </p:txBody>
      </p:sp>
    </p:spTree>
    <p:extLst>
      <p:ext uri="{BB962C8B-B14F-4D97-AF65-F5344CB8AC3E}">
        <p14:creationId xmlns:p14="http://schemas.microsoft.com/office/powerpoint/2010/main" val="1046133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pPr>
              <a:defRPr/>
            </a:pPr>
            <a:fld id="{F17E8D1B-9A71-4202-B3F0-348051FC76EA}" type="slidenum">
              <a:rPr lang="ja-JP" altLang="en-US" smtClean="0"/>
              <a:pPr>
                <a:defRPr/>
              </a:pPr>
              <a:t>40</a:t>
            </a:fld>
            <a:endParaRPr lang="en-US" altLang="ja-JP"/>
          </a:p>
        </p:txBody>
      </p:sp>
      <p:pic>
        <p:nvPicPr>
          <p:cNvPr id="1026" name="Picture 2"/>
          <p:cNvPicPr>
            <a:picLocks noChangeAspect="1" noChangeArrowheads="1"/>
          </p:cNvPicPr>
          <p:nvPr/>
        </p:nvPicPr>
        <p:blipFill>
          <a:blip r:embed="rId3" cstate="print"/>
          <a:srcRect/>
          <a:stretch>
            <a:fillRect/>
          </a:stretch>
        </p:blipFill>
        <p:spPr bwMode="auto">
          <a:xfrm>
            <a:off x="0" y="1340768"/>
            <a:ext cx="9143999" cy="3408297"/>
          </a:xfrm>
          <a:prstGeom prst="rect">
            <a:avLst/>
          </a:prstGeom>
          <a:noFill/>
          <a:ln w="9525">
            <a:noFill/>
            <a:miter lim="800000"/>
            <a:headEnd/>
            <a:tailEnd/>
          </a:ln>
        </p:spPr>
      </p:pic>
      <p:sp>
        <p:nvSpPr>
          <p:cNvPr id="4" name="テキスト ボックス 3"/>
          <p:cNvSpPr txBox="1"/>
          <p:nvPr/>
        </p:nvSpPr>
        <p:spPr>
          <a:xfrm>
            <a:off x="1043608" y="6519446"/>
            <a:ext cx="7776864" cy="338554"/>
          </a:xfrm>
          <a:prstGeom prst="rect">
            <a:avLst/>
          </a:prstGeom>
          <a:noFill/>
        </p:spPr>
        <p:txBody>
          <a:bodyPr wrap="square" rtlCol="0">
            <a:spAutoFit/>
          </a:bodyPr>
          <a:lstStyle/>
          <a:p>
            <a:r>
              <a:rPr lang="ja-JP" altLang="en-US" sz="1600" b="1" dirty="0">
                <a:solidFill>
                  <a:srgbClr val="FF6600"/>
                </a:solidFill>
              </a:rPr>
              <a:t>土木学会  公共工事の価格決定構造の転換に関する研究小委員会報告書（</a:t>
            </a:r>
            <a:r>
              <a:rPr lang="en-US" altLang="ja-JP" sz="1600" b="1" dirty="0">
                <a:solidFill>
                  <a:srgbClr val="FF6600"/>
                </a:solidFill>
              </a:rPr>
              <a:t>2024.6</a:t>
            </a:r>
            <a:r>
              <a:rPr lang="ja-JP" altLang="en-US" sz="1600" b="1" dirty="0">
                <a:solidFill>
                  <a:srgbClr val="FF6600"/>
                </a:solidFill>
              </a:rPr>
              <a:t>）より</a:t>
            </a:r>
            <a:endParaRPr lang="ja-JP" altLang="ja-JP" sz="1600" b="1" dirty="0">
              <a:solidFill>
                <a:srgbClr val="FF6600"/>
              </a:solidFill>
            </a:endParaRPr>
          </a:p>
        </p:txBody>
      </p:sp>
      <p:pic>
        <p:nvPicPr>
          <p:cNvPr id="1027" name="Picture 3"/>
          <p:cNvPicPr>
            <a:picLocks noChangeAspect="1" noChangeArrowheads="1"/>
          </p:cNvPicPr>
          <p:nvPr/>
        </p:nvPicPr>
        <p:blipFill>
          <a:blip r:embed="rId4" cstate="print"/>
          <a:srcRect/>
          <a:stretch>
            <a:fillRect/>
          </a:stretch>
        </p:blipFill>
        <p:spPr bwMode="auto">
          <a:xfrm>
            <a:off x="1187624" y="5157192"/>
            <a:ext cx="7740352" cy="923979"/>
          </a:xfrm>
          <a:prstGeom prst="rect">
            <a:avLst/>
          </a:prstGeom>
          <a:noFill/>
          <a:ln w="9525">
            <a:noFill/>
            <a:miter lim="800000"/>
            <a:headEnd/>
            <a:tailEnd/>
          </a:ln>
        </p:spPr>
      </p:pic>
      <p:sp>
        <p:nvSpPr>
          <p:cNvPr id="6" name="タイトル 1"/>
          <p:cNvSpPr txBox="1">
            <a:spLocks noChangeArrowheads="1"/>
          </p:cNvSpPr>
          <p:nvPr/>
        </p:nvSpPr>
        <p:spPr>
          <a:xfrm>
            <a:off x="971600" y="260648"/>
            <a:ext cx="7200800" cy="720080"/>
          </a:xfrm>
          <a:prstGeom prst="rect">
            <a:avLst/>
          </a:prstGeom>
        </p:spPr>
        <p:txBody>
          <a:bodyPr vert="horz" anchor="ctr">
            <a:normAutofit fontScale="82500" lnSpcReduction="10000"/>
            <a:scene3d>
              <a:camera prst="orthographicFront"/>
              <a:lightRig rig="soft" dir="t"/>
            </a:scene3d>
            <a:sp3d prstMaterial="softEdge">
              <a:bevelT w="25400" h="25400"/>
            </a:sp3d>
          </a:bodyPr>
          <a:lstStyle/>
          <a:p>
            <a:pPr lvl="0" algn="ctr" eaLnBrk="1" fontAlgn="auto" hangingPunct="1">
              <a:spcAft>
                <a:spcPts val="0"/>
              </a:spcAft>
              <a:defRPr/>
            </a:pPr>
            <a:r>
              <a:rPr lang="ja-JP" altLang="en-US" sz="3600" b="1" dirty="0">
                <a:solidFill>
                  <a:srgbClr val="00B050"/>
                </a:solidFill>
                <a:effectLst>
                  <a:outerShdw blurRad="31750" dist="25400" dir="5400000" algn="tl" rotWithShape="0">
                    <a:srgbClr val="000000">
                      <a:alpha val="25000"/>
                    </a:srgbClr>
                  </a:outerShdw>
                </a:effectLst>
                <a:latin typeface="HGP創英角ﾎﾟｯﾌﾟ体" pitchFamily="50" charset="-128"/>
                <a:ea typeface="HGP創英角ﾎﾟｯﾌﾟ体" pitchFamily="50" charset="-128"/>
                <a:cs typeface="+mj-cs"/>
              </a:rPr>
              <a:t>公共工事の価格決定構造の転換イメージ</a:t>
            </a:r>
            <a:endParaRPr kumimoji="1" lang="ja-JP" altLang="en-US" sz="3600" b="1" i="0" u="none" strike="noStrike" kern="1200" cap="none" spc="0" normalizeH="0" baseline="0" noProof="0" dirty="0">
              <a:ln>
                <a:noFill/>
              </a:ln>
              <a:solidFill>
                <a:srgbClr val="00B050"/>
              </a:solidFill>
              <a:effectLst>
                <a:outerShdw blurRad="31750" dist="25400" dir="5400000" algn="tl" rotWithShape="0">
                  <a:srgbClr val="000000">
                    <a:alpha val="25000"/>
                  </a:srgbClr>
                </a:outerShdw>
              </a:effectLst>
              <a:uLnTx/>
              <a:uFillTx/>
              <a:latin typeface="HGP創英角ﾎﾟｯﾌﾟ体" pitchFamily="50" charset="-128"/>
              <a:ea typeface="HGP創英角ﾎﾟｯﾌﾟ体" pitchFamily="50" charset="-128"/>
              <a:cs typeface="+mj-c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1671784" y="210225"/>
            <a:ext cx="6513954" cy="797627"/>
          </a:xfrm>
          <a:prstGeom prst="rect">
            <a:avLst/>
          </a:prstGeom>
        </p:spPr>
        <p:txBody>
          <a:bodyPr>
            <a:noAutofit/>
          </a:bodyPr>
          <a:lstStyle/>
          <a:p>
            <a:pPr algn="ctr" defTabSz="844083" eaLnBrk="1" fontAlgn="auto" hangingPunct="1">
              <a:spcAft>
                <a:spcPts val="0"/>
              </a:spcAft>
              <a:defRPr/>
            </a:pPr>
            <a:r>
              <a:rPr lang="ja-JP" altLang="en-US" sz="3692" dirty="0">
                <a:solidFill>
                  <a:srgbClr val="C00000"/>
                </a:solidFill>
                <a:effectLst>
                  <a:outerShdw blurRad="50000" dist="30000" dir="5400000" algn="tl" rotWithShape="0">
                    <a:srgbClr val="000000">
                      <a:alpha val="30000"/>
                    </a:srgbClr>
                  </a:outerShdw>
                </a:effectLst>
                <a:latin typeface="HGP創英角ﾎﾟｯﾌﾟ体" pitchFamily="50" charset="-128"/>
                <a:ea typeface="HGP創英角ﾎﾟｯﾌﾟ体" pitchFamily="50" charset="-128"/>
                <a:cs typeface="+mj-cs"/>
              </a:rPr>
              <a:t>ご静聴ありがとうございました</a:t>
            </a:r>
            <a:endParaRPr lang="ja-JP" altLang="en-US" sz="3692" dirty="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p:txBody>
      </p:sp>
      <p:sp>
        <p:nvSpPr>
          <p:cNvPr id="4" name="サブタイトル 2"/>
          <p:cNvSpPr txBox="1">
            <a:spLocks/>
          </p:cNvSpPr>
          <p:nvPr/>
        </p:nvSpPr>
        <p:spPr>
          <a:xfrm>
            <a:off x="2540966" y="968866"/>
            <a:ext cx="4152076" cy="806723"/>
          </a:xfrm>
          <a:prstGeom prst="rect">
            <a:avLst/>
          </a:prstGeom>
        </p:spPr>
        <p:txBody>
          <a:bodyPr>
            <a:normAutofit/>
          </a:bodyPr>
          <a:lstStyle/>
          <a:p>
            <a:pPr marL="75967" algn="ctr" defTabSz="844083" eaLnBrk="1" fontAlgn="auto" hangingPunct="1">
              <a:spcBef>
                <a:spcPts val="554"/>
              </a:spcBef>
              <a:spcAft>
                <a:spcPts val="0"/>
              </a:spcAft>
              <a:buClr>
                <a:schemeClr val="accent1"/>
              </a:buClr>
              <a:buSzPct val="80000"/>
              <a:defRPr/>
            </a:pPr>
            <a:r>
              <a:rPr lang="en-US" altLang="ja-JP" sz="4062" dirty="0">
                <a:solidFill>
                  <a:srgbClr val="C00000"/>
                </a:solidFill>
                <a:latin typeface="+mn-lt"/>
                <a:ea typeface="HGｺﾞｼｯｸE" pitchFamily="49" charset="-128"/>
              </a:rPr>
              <a:t>m(｡</a:t>
            </a:r>
            <a:r>
              <a:rPr lang="ja-JP" altLang="en-US" sz="4062" dirty="0">
                <a:solidFill>
                  <a:srgbClr val="C00000"/>
                </a:solidFill>
                <a:latin typeface="+mn-lt"/>
                <a:ea typeface="HGｺﾞｼｯｸE" pitchFamily="49" charset="-128"/>
              </a:rPr>
              <a:t>･</a:t>
            </a:r>
            <a:r>
              <a:rPr lang="el-GR" altLang="ja-JP" sz="4062" dirty="0">
                <a:solidFill>
                  <a:srgbClr val="C00000"/>
                </a:solidFill>
                <a:latin typeface="Corbel" pitchFamily="34" charset="0"/>
                <a:ea typeface="HGｺﾞｼｯｸE" pitchFamily="49" charset="-128"/>
              </a:rPr>
              <a:t>ε</a:t>
            </a:r>
            <a:r>
              <a:rPr lang="ja-JP" altLang="el-GR" sz="4062" dirty="0">
                <a:solidFill>
                  <a:srgbClr val="C00000"/>
                </a:solidFill>
                <a:latin typeface="Corbel" pitchFamily="34" charset="0"/>
                <a:ea typeface="HGｺﾞｼｯｸE" pitchFamily="49" charset="-128"/>
              </a:rPr>
              <a:t>･</a:t>
            </a:r>
            <a:r>
              <a:rPr lang="el-GR" altLang="ja-JP" sz="4062" dirty="0">
                <a:solidFill>
                  <a:srgbClr val="C00000"/>
                </a:solidFill>
                <a:latin typeface="Corbel" pitchFamily="34" charset="0"/>
                <a:ea typeface="HGｺﾞｼｯｸE" pitchFamily="49" charset="-128"/>
              </a:rPr>
              <a:t>｡)</a:t>
            </a:r>
            <a:r>
              <a:rPr lang="en-US" altLang="ja-JP" sz="4062" dirty="0">
                <a:solidFill>
                  <a:srgbClr val="C00000"/>
                </a:solidFill>
                <a:latin typeface="+mn-lt"/>
                <a:ea typeface="HGｺﾞｼｯｸE" pitchFamily="49" charset="-128"/>
              </a:rPr>
              <a:t>m</a:t>
            </a:r>
            <a:endParaRPr lang="ja-JP" altLang="en-US" sz="4062" dirty="0">
              <a:solidFill>
                <a:srgbClr val="C00000"/>
              </a:solidFill>
              <a:latin typeface="+mn-lt"/>
              <a:ea typeface="HGｺﾞｼｯｸE" pitchFamily="49" charset="-128"/>
            </a:endParaRPr>
          </a:p>
        </p:txBody>
      </p:sp>
      <p:sp>
        <p:nvSpPr>
          <p:cNvPr id="2" name="スライド番号プレースホルダー 1"/>
          <p:cNvSpPr>
            <a:spLocks noGrp="1"/>
          </p:cNvSpPr>
          <p:nvPr>
            <p:ph type="sldNum" sz="quarter" idx="12"/>
          </p:nvPr>
        </p:nvSpPr>
        <p:spPr/>
        <p:txBody>
          <a:bodyPr/>
          <a:lstStyle/>
          <a:p>
            <a:pPr>
              <a:defRPr/>
            </a:pPr>
            <a:fld id="{F17E8D1B-9A71-4202-B3F0-348051FC76EA}" type="slidenum">
              <a:rPr lang="ja-JP" altLang="en-US" smtClean="0"/>
              <a:pPr>
                <a:defRPr/>
              </a:pPr>
              <a:t>41</a:t>
            </a:fld>
            <a:endParaRPr lang="en-US" altLang="ja-JP"/>
          </a:p>
        </p:txBody>
      </p:sp>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564905"/>
            <a:ext cx="3243280" cy="2376264"/>
          </a:xfrm>
          <a:prstGeom prst="rect">
            <a:avLst/>
          </a:prstGeom>
        </p:spPr>
      </p:pic>
      <p:sp>
        <p:nvSpPr>
          <p:cNvPr id="15" name="テキスト ボックス 14"/>
          <p:cNvSpPr txBox="1">
            <a:spLocks noChangeArrowheads="1"/>
          </p:cNvSpPr>
          <p:nvPr/>
        </p:nvSpPr>
        <p:spPr bwMode="auto">
          <a:xfrm>
            <a:off x="2699792" y="6237312"/>
            <a:ext cx="3995936" cy="400110"/>
          </a:xfrm>
          <a:prstGeom prst="rect">
            <a:avLst/>
          </a:prstGeom>
          <a:noFill/>
          <a:ln w="9525">
            <a:noFill/>
            <a:miter lim="800000"/>
            <a:headEnd/>
            <a:tailEnd/>
          </a:ln>
        </p:spPr>
        <p:txBody>
          <a:bodyPr wrap="square">
            <a:spAutoFit/>
          </a:bodyPr>
          <a:lstStyle/>
          <a:p>
            <a:pPr algn="ctr"/>
            <a:r>
              <a:rPr lang="ja-JP" altLang="en-US" sz="2000" dirty="0">
                <a:solidFill>
                  <a:srgbClr val="002060"/>
                </a:solidFill>
                <a:ea typeface="HGｺﾞｼｯｸE" pitchFamily="49" charset="-128"/>
              </a:rPr>
              <a:t>発行</a:t>
            </a:r>
            <a:r>
              <a:rPr lang="en-US" altLang="ja-JP" sz="2000" dirty="0">
                <a:solidFill>
                  <a:srgbClr val="002060"/>
                </a:solidFill>
                <a:ea typeface="HGｺﾞｼｯｸE" pitchFamily="49" charset="-128"/>
              </a:rPr>
              <a:t>:</a:t>
            </a:r>
            <a:r>
              <a:rPr lang="ja-JP" altLang="en-US" sz="2000" dirty="0">
                <a:solidFill>
                  <a:srgbClr val="002060"/>
                </a:solidFill>
                <a:ea typeface="HGｺﾞｼｯｸE" pitchFamily="49" charset="-128"/>
              </a:rPr>
              <a:t>一般財団法人 経済調査会</a:t>
            </a:r>
          </a:p>
        </p:txBody>
      </p:sp>
      <p:sp>
        <p:nvSpPr>
          <p:cNvPr id="16" name="テキスト ボックス 15"/>
          <p:cNvSpPr txBox="1">
            <a:spLocks noChangeArrowheads="1"/>
          </p:cNvSpPr>
          <p:nvPr/>
        </p:nvSpPr>
        <p:spPr bwMode="auto">
          <a:xfrm>
            <a:off x="755576" y="5085184"/>
            <a:ext cx="1720365" cy="400110"/>
          </a:xfrm>
          <a:prstGeom prst="rect">
            <a:avLst/>
          </a:prstGeom>
          <a:noFill/>
          <a:ln w="9525">
            <a:noFill/>
            <a:miter lim="800000"/>
            <a:headEnd/>
            <a:tailEnd/>
          </a:ln>
        </p:spPr>
        <p:txBody>
          <a:bodyPr wrap="square">
            <a:spAutoFit/>
          </a:bodyPr>
          <a:lstStyle/>
          <a:p>
            <a:pPr algn="ctr"/>
            <a:r>
              <a:rPr lang="en-US" altLang="ja-JP" sz="2000" dirty="0">
                <a:solidFill>
                  <a:srgbClr val="002060"/>
                </a:solidFill>
                <a:ea typeface="HGｺﾞｼｯｸE" pitchFamily="49" charset="-128"/>
              </a:rPr>
              <a:t>2017</a:t>
            </a:r>
            <a:r>
              <a:rPr lang="ja-JP" altLang="en-US" sz="2000" dirty="0">
                <a:solidFill>
                  <a:srgbClr val="002060"/>
                </a:solidFill>
                <a:ea typeface="HGｺﾞｼｯｸE" pitchFamily="49" charset="-128"/>
              </a:rPr>
              <a:t>年</a:t>
            </a:r>
            <a:r>
              <a:rPr lang="en-US" altLang="ja-JP" sz="2000" dirty="0">
                <a:solidFill>
                  <a:srgbClr val="002060"/>
                </a:solidFill>
                <a:ea typeface="HGｺﾞｼｯｸE" pitchFamily="49" charset="-128"/>
              </a:rPr>
              <a:t>2</a:t>
            </a:r>
            <a:r>
              <a:rPr lang="ja-JP" altLang="en-US" sz="2000" dirty="0">
                <a:solidFill>
                  <a:srgbClr val="002060"/>
                </a:solidFill>
                <a:ea typeface="HGｺﾞｼｯｸE" pitchFamily="49" charset="-128"/>
              </a:rPr>
              <a:t>月</a:t>
            </a:r>
          </a:p>
        </p:txBody>
      </p:sp>
      <p:pic>
        <p:nvPicPr>
          <p:cNvPr id="12" name="図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7864" y="2026678"/>
            <a:ext cx="2448272" cy="3462303"/>
          </a:xfrm>
          <a:prstGeom prst="rect">
            <a:avLst/>
          </a:prstGeom>
        </p:spPr>
      </p:pic>
      <p:sp>
        <p:nvSpPr>
          <p:cNvPr id="13" name="テキスト ボックス 12"/>
          <p:cNvSpPr txBox="1">
            <a:spLocks noChangeArrowheads="1"/>
          </p:cNvSpPr>
          <p:nvPr/>
        </p:nvSpPr>
        <p:spPr bwMode="auto">
          <a:xfrm>
            <a:off x="3419872" y="5517232"/>
            <a:ext cx="2348785" cy="400110"/>
          </a:xfrm>
          <a:prstGeom prst="rect">
            <a:avLst/>
          </a:prstGeom>
          <a:noFill/>
          <a:ln w="9525">
            <a:noFill/>
            <a:miter lim="800000"/>
            <a:headEnd/>
            <a:tailEnd/>
          </a:ln>
        </p:spPr>
        <p:txBody>
          <a:bodyPr wrap="square">
            <a:spAutoFit/>
          </a:bodyPr>
          <a:lstStyle/>
          <a:p>
            <a:pPr algn="ctr"/>
            <a:r>
              <a:rPr lang="en-US" altLang="ja-JP" sz="2000" dirty="0">
                <a:solidFill>
                  <a:srgbClr val="002060"/>
                </a:solidFill>
                <a:ea typeface="HGｺﾞｼｯｸE" pitchFamily="49" charset="-128"/>
              </a:rPr>
              <a:t>2018</a:t>
            </a:r>
            <a:r>
              <a:rPr lang="ja-JP" altLang="en-US" sz="2000" dirty="0">
                <a:solidFill>
                  <a:srgbClr val="002060"/>
                </a:solidFill>
                <a:ea typeface="HGｺﾞｼｯｸE" pitchFamily="49" charset="-128"/>
              </a:rPr>
              <a:t>年</a:t>
            </a:r>
            <a:r>
              <a:rPr lang="en-US" altLang="ja-JP" sz="2000" dirty="0">
                <a:solidFill>
                  <a:srgbClr val="002060"/>
                </a:solidFill>
                <a:ea typeface="HGｺﾞｼｯｸE" pitchFamily="49" charset="-128"/>
              </a:rPr>
              <a:t>5</a:t>
            </a:r>
            <a:r>
              <a:rPr lang="ja-JP" altLang="en-US" sz="2000" dirty="0">
                <a:solidFill>
                  <a:srgbClr val="002060"/>
                </a:solidFill>
                <a:ea typeface="HGｺﾞｼｯｸE" pitchFamily="49" charset="-128"/>
              </a:rPr>
              <a:t>月</a:t>
            </a:r>
          </a:p>
        </p:txBody>
      </p:sp>
      <p:sp>
        <p:nvSpPr>
          <p:cNvPr id="17" name="テキスト ボックス 16"/>
          <p:cNvSpPr txBox="1">
            <a:spLocks noChangeArrowheads="1"/>
          </p:cNvSpPr>
          <p:nvPr/>
        </p:nvSpPr>
        <p:spPr bwMode="auto">
          <a:xfrm>
            <a:off x="6228184" y="5517232"/>
            <a:ext cx="2673329" cy="400110"/>
          </a:xfrm>
          <a:prstGeom prst="rect">
            <a:avLst/>
          </a:prstGeom>
          <a:noFill/>
          <a:ln w="9525">
            <a:noFill/>
            <a:miter lim="800000"/>
            <a:headEnd/>
            <a:tailEnd/>
          </a:ln>
        </p:spPr>
        <p:txBody>
          <a:bodyPr wrap="square">
            <a:spAutoFit/>
          </a:bodyPr>
          <a:lstStyle/>
          <a:p>
            <a:pPr algn="ctr"/>
            <a:r>
              <a:rPr lang="en-US" altLang="ja-JP" sz="2000" dirty="0">
                <a:solidFill>
                  <a:srgbClr val="002060"/>
                </a:solidFill>
                <a:ea typeface="HGｺﾞｼｯｸE" pitchFamily="49" charset="-128"/>
              </a:rPr>
              <a:t>2022</a:t>
            </a:r>
            <a:r>
              <a:rPr lang="ja-JP" altLang="en-US" sz="2000" dirty="0">
                <a:solidFill>
                  <a:srgbClr val="002060"/>
                </a:solidFill>
                <a:ea typeface="HGｺﾞｼｯｸE" pitchFamily="49" charset="-128"/>
              </a:rPr>
              <a:t>年</a:t>
            </a:r>
            <a:r>
              <a:rPr lang="en-US" altLang="ja-JP" sz="2000" dirty="0">
                <a:solidFill>
                  <a:srgbClr val="002060"/>
                </a:solidFill>
                <a:ea typeface="HGｺﾞｼｯｸE" pitchFamily="49" charset="-128"/>
              </a:rPr>
              <a:t>5</a:t>
            </a:r>
            <a:r>
              <a:rPr lang="ja-JP" altLang="en-US" sz="2000" dirty="0">
                <a:solidFill>
                  <a:srgbClr val="002060"/>
                </a:solidFill>
                <a:ea typeface="HGｺﾞｼｯｸE" pitchFamily="49" charset="-128"/>
              </a:rPr>
              <a:t>月</a:t>
            </a:r>
          </a:p>
        </p:txBody>
      </p:sp>
      <p:pic>
        <p:nvPicPr>
          <p:cNvPr id="18" name="Picture 2"/>
          <p:cNvPicPr>
            <a:picLocks noChangeAspect="1" noChangeArrowheads="1"/>
          </p:cNvPicPr>
          <p:nvPr/>
        </p:nvPicPr>
        <p:blipFill>
          <a:blip r:embed="rId5" cstate="print"/>
          <a:srcRect/>
          <a:stretch>
            <a:fillRect/>
          </a:stretch>
        </p:blipFill>
        <p:spPr bwMode="auto">
          <a:xfrm>
            <a:off x="5868144" y="4187791"/>
            <a:ext cx="3275856" cy="1257433"/>
          </a:xfrm>
          <a:prstGeom prst="rect">
            <a:avLst/>
          </a:prstGeom>
          <a:noFill/>
          <a:ln w="9525">
            <a:noFill/>
            <a:miter lim="800000"/>
            <a:headEnd/>
            <a:tailEnd/>
          </a:ln>
        </p:spPr>
      </p:pic>
      <p:pic>
        <p:nvPicPr>
          <p:cNvPr id="19" name="Picture 3"/>
          <p:cNvPicPr>
            <a:picLocks noChangeAspect="1" noChangeArrowheads="1"/>
          </p:cNvPicPr>
          <p:nvPr/>
        </p:nvPicPr>
        <p:blipFill>
          <a:blip r:embed="rId6" cstate="print"/>
          <a:srcRect/>
          <a:stretch>
            <a:fillRect/>
          </a:stretch>
        </p:blipFill>
        <p:spPr bwMode="auto">
          <a:xfrm>
            <a:off x="6588224" y="1685606"/>
            <a:ext cx="1872208" cy="2439071"/>
          </a:xfrm>
          <a:prstGeom prst="rect">
            <a:avLst/>
          </a:prstGeom>
          <a:noFill/>
          <a:ln w="9525">
            <a:noFill/>
            <a:miter lim="800000"/>
            <a:headEnd/>
            <a:tailEnd/>
          </a:ln>
        </p:spPr>
      </p:pic>
    </p:spTree>
    <p:extLst>
      <p:ext uri="{BB962C8B-B14F-4D97-AF65-F5344CB8AC3E}">
        <p14:creationId xmlns:p14="http://schemas.microsoft.com/office/powerpoint/2010/main" val="3868104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テキスト ボックス 30"/>
          <p:cNvSpPr txBox="1">
            <a:spLocks noChangeArrowheads="1"/>
          </p:cNvSpPr>
          <p:nvPr/>
        </p:nvSpPr>
        <p:spPr bwMode="auto">
          <a:xfrm>
            <a:off x="2364951" y="404664"/>
            <a:ext cx="435407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algn="ctr" eaLnBrk="1" hangingPunct="1">
              <a:lnSpc>
                <a:spcPct val="100000"/>
              </a:lnSpc>
              <a:spcBef>
                <a:spcPct val="0"/>
              </a:spcBef>
              <a:buClrTx/>
              <a:buFontTx/>
              <a:buNone/>
            </a:pPr>
            <a:r>
              <a:rPr kumimoji="0" lang="ja-JP" altLang="en-US" sz="3600" b="1" dirty="0">
                <a:solidFill>
                  <a:srgbClr val="C00000"/>
                </a:solidFill>
                <a:latin typeface="HG創英角ﾎﾟｯﾌﾟ体" pitchFamily="49" charset="-128"/>
                <a:ea typeface="HG創英角ﾎﾟｯﾌﾟ体" pitchFamily="49" charset="-128"/>
              </a:rPr>
              <a:t>日本の入札契約制度</a:t>
            </a:r>
          </a:p>
        </p:txBody>
      </p:sp>
      <p:sp>
        <p:nvSpPr>
          <p:cNvPr id="50187"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a:lnSpc>
                <a:spcPct val="100000"/>
              </a:lnSpc>
              <a:spcBef>
                <a:spcPct val="0"/>
              </a:spcBef>
              <a:buClrTx/>
              <a:buFontTx/>
              <a:buNone/>
            </a:pPr>
            <a:fld id="{0B3E3471-B98D-4AB0-8D0D-939D52F2B236}" type="slidenum">
              <a:rPr lang="en-US" altLang="ja-JP" sz="1100">
                <a:solidFill>
                  <a:schemeClr val="tx1"/>
                </a:solidFill>
                <a:latin typeface="Arial" pitchFamily="34" charset="0"/>
                <a:ea typeface="ＭＳ Ｐゴシック" pitchFamily="50" charset="-128"/>
              </a:rPr>
              <a:pPr>
                <a:lnSpc>
                  <a:spcPct val="100000"/>
                </a:lnSpc>
                <a:spcBef>
                  <a:spcPct val="0"/>
                </a:spcBef>
                <a:buClrTx/>
                <a:buFontTx/>
                <a:buNone/>
              </a:pPr>
              <a:t>5</a:t>
            </a:fld>
            <a:endParaRPr lang="en-US" altLang="ja-JP" sz="1100" dirty="0">
              <a:solidFill>
                <a:schemeClr val="tx1"/>
              </a:solidFill>
              <a:latin typeface="Arial" pitchFamily="34" charset="0"/>
              <a:ea typeface="ＭＳ Ｐゴシック" pitchFamily="50" charset="-128"/>
            </a:endParaRPr>
          </a:p>
        </p:txBody>
      </p:sp>
      <p:sp>
        <p:nvSpPr>
          <p:cNvPr id="18" name="テキスト ボックス 9"/>
          <p:cNvSpPr txBox="1">
            <a:spLocks noChangeArrowheads="1"/>
          </p:cNvSpPr>
          <p:nvPr/>
        </p:nvSpPr>
        <p:spPr bwMode="auto">
          <a:xfrm>
            <a:off x="1043608" y="1628800"/>
            <a:ext cx="7272808"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eaLnBrk="1" hangingPunct="1">
              <a:lnSpc>
                <a:spcPct val="100000"/>
              </a:lnSpc>
              <a:spcBef>
                <a:spcPct val="0"/>
              </a:spcBef>
              <a:buClrTx/>
              <a:buFontTx/>
              <a:buNone/>
            </a:pPr>
            <a:r>
              <a:rPr kumimoji="0" lang="ja-JP" altLang="en-US" sz="3200" b="1" dirty="0">
                <a:solidFill>
                  <a:schemeClr val="tx1"/>
                </a:solidFill>
                <a:latin typeface="Arial" pitchFamily="34" charset="0"/>
                <a:ea typeface="HGｺﾞｼｯｸE" pitchFamily="49" charset="-128"/>
              </a:rPr>
              <a:t>〇 一般競争入札</a:t>
            </a:r>
            <a:endParaRPr kumimoji="0" lang="en-US" altLang="ja-JP" sz="3200" b="1" dirty="0">
              <a:solidFill>
                <a:schemeClr val="tx1"/>
              </a:solidFill>
              <a:latin typeface="Arial" pitchFamily="34" charset="0"/>
              <a:ea typeface="HGｺﾞｼｯｸE" pitchFamily="49" charset="-128"/>
            </a:endParaRPr>
          </a:p>
          <a:p>
            <a:pPr eaLnBrk="1" hangingPunct="1">
              <a:lnSpc>
                <a:spcPct val="100000"/>
              </a:lnSpc>
              <a:spcBef>
                <a:spcPct val="0"/>
              </a:spcBef>
              <a:buClrTx/>
              <a:buFontTx/>
              <a:buNone/>
            </a:pPr>
            <a:endParaRPr kumimoji="0" lang="en-US" altLang="ja-JP" sz="1800" b="1" dirty="0">
              <a:solidFill>
                <a:schemeClr val="tx1"/>
              </a:solidFill>
              <a:latin typeface="Arial" pitchFamily="34" charset="0"/>
              <a:ea typeface="HGｺﾞｼｯｸE" pitchFamily="49" charset="-128"/>
            </a:endParaRPr>
          </a:p>
          <a:p>
            <a:pPr eaLnBrk="1" hangingPunct="1">
              <a:lnSpc>
                <a:spcPct val="100000"/>
              </a:lnSpc>
              <a:spcBef>
                <a:spcPct val="0"/>
              </a:spcBef>
              <a:buClrTx/>
              <a:buFontTx/>
              <a:buNone/>
            </a:pPr>
            <a:r>
              <a:rPr kumimoji="0" lang="ja-JP" altLang="en-US" sz="3200" b="1" dirty="0">
                <a:solidFill>
                  <a:schemeClr val="tx1"/>
                </a:solidFill>
                <a:latin typeface="Arial" pitchFamily="34" charset="0"/>
                <a:ea typeface="HGｺﾞｼｯｸE" pitchFamily="49" charset="-128"/>
              </a:rPr>
              <a:t>〇 </a:t>
            </a:r>
            <a:r>
              <a:rPr kumimoji="0" lang="ja-JP" altLang="en-US" sz="3200" b="1" dirty="0">
                <a:solidFill>
                  <a:srgbClr val="0070C0"/>
                </a:solidFill>
                <a:latin typeface="Arial" pitchFamily="34" charset="0"/>
                <a:ea typeface="HGｺﾞｼｯｸE" pitchFamily="49" charset="-128"/>
              </a:rPr>
              <a:t>指名競争入札</a:t>
            </a:r>
            <a:endParaRPr kumimoji="0" lang="en-US" altLang="ja-JP" sz="2800" b="1" dirty="0">
              <a:solidFill>
                <a:srgbClr val="0070C0"/>
              </a:solidFill>
              <a:latin typeface="Arial" pitchFamily="34" charset="0"/>
              <a:ea typeface="HGｺﾞｼｯｸE" pitchFamily="49" charset="-128"/>
            </a:endParaRPr>
          </a:p>
          <a:p>
            <a:pPr eaLnBrk="1" hangingPunct="1">
              <a:lnSpc>
                <a:spcPct val="100000"/>
              </a:lnSpc>
              <a:spcBef>
                <a:spcPct val="0"/>
              </a:spcBef>
              <a:buClrTx/>
              <a:buFontTx/>
              <a:buNone/>
            </a:pPr>
            <a:endParaRPr kumimoji="0" lang="en-US" altLang="ja-JP" sz="1800" b="1" dirty="0">
              <a:solidFill>
                <a:schemeClr val="tx1"/>
              </a:solidFill>
              <a:latin typeface="Arial" pitchFamily="34" charset="0"/>
              <a:ea typeface="HGｺﾞｼｯｸE" pitchFamily="49" charset="-128"/>
            </a:endParaRPr>
          </a:p>
          <a:p>
            <a:pPr eaLnBrk="1" hangingPunct="1">
              <a:lnSpc>
                <a:spcPct val="100000"/>
              </a:lnSpc>
              <a:spcBef>
                <a:spcPct val="0"/>
              </a:spcBef>
              <a:buClrTx/>
              <a:buFontTx/>
              <a:buNone/>
            </a:pPr>
            <a:r>
              <a:rPr kumimoji="0" lang="ja-JP" altLang="en-US" sz="3200" b="1" dirty="0">
                <a:solidFill>
                  <a:schemeClr val="tx1"/>
                </a:solidFill>
                <a:latin typeface="Arial" pitchFamily="34" charset="0"/>
                <a:ea typeface="HGｺﾞｼｯｸE" pitchFamily="49" charset="-128"/>
              </a:rPr>
              <a:t>〇 </a:t>
            </a:r>
            <a:r>
              <a:rPr kumimoji="0" lang="ja-JP" altLang="en-US" sz="3200" b="1" dirty="0">
                <a:solidFill>
                  <a:srgbClr val="0070C0"/>
                </a:solidFill>
                <a:latin typeface="Arial" pitchFamily="34" charset="0"/>
                <a:ea typeface="HGｺﾞｼｯｸE" pitchFamily="49" charset="-128"/>
              </a:rPr>
              <a:t>随意契約</a:t>
            </a:r>
          </a:p>
        </p:txBody>
      </p:sp>
      <p:sp>
        <p:nvSpPr>
          <p:cNvPr id="5" name="角丸四角形 4"/>
          <p:cNvSpPr/>
          <p:nvPr/>
        </p:nvSpPr>
        <p:spPr>
          <a:xfrm>
            <a:off x="971600" y="4653136"/>
            <a:ext cx="7200800" cy="1152128"/>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ja-JP" altLang="en-US" sz="2800" b="1" dirty="0">
                <a:solidFill>
                  <a:srgbClr val="002060"/>
                </a:solidFill>
                <a:latin typeface="HGP創英角ﾎﾟｯﾌﾟ体" pitchFamily="50" charset="-128"/>
                <a:ea typeface="HGP創英角ﾎﾟｯﾌﾟ体" pitchFamily="50" charset="-128"/>
              </a:rPr>
              <a:t>落札基準</a:t>
            </a:r>
            <a:r>
              <a:rPr kumimoji="0" lang="ja-JP" altLang="en-US" sz="2800" b="1" dirty="0">
                <a:solidFill>
                  <a:srgbClr val="002060"/>
                </a:solidFill>
                <a:latin typeface="Arial" pitchFamily="34" charset="0"/>
              </a:rPr>
              <a:t>は</a:t>
            </a:r>
            <a:r>
              <a:rPr kumimoji="0" lang="ja-JP" altLang="en-US" sz="2800" b="1" dirty="0">
                <a:solidFill>
                  <a:srgbClr val="002060"/>
                </a:solidFill>
                <a:latin typeface="HGP創英角ﾎﾟｯﾌﾟ体" pitchFamily="50" charset="-128"/>
                <a:ea typeface="HGP創英角ﾎﾟｯﾌﾟ体" pitchFamily="50" charset="-128"/>
              </a:rPr>
              <a:t>　最低価格</a:t>
            </a:r>
          </a:p>
        </p:txBody>
      </p:sp>
    </p:spTree>
    <p:extLst>
      <p:ext uri="{BB962C8B-B14F-4D97-AF65-F5344CB8AC3E}">
        <p14:creationId xmlns:p14="http://schemas.microsoft.com/office/powerpoint/2010/main" val="1046133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7" name="テキスト ボックス 3"/>
          <p:cNvSpPr txBox="1">
            <a:spLocks noChangeArrowheads="1"/>
          </p:cNvSpPr>
          <p:nvPr/>
        </p:nvSpPr>
        <p:spPr bwMode="auto">
          <a:xfrm>
            <a:off x="139700" y="3356992"/>
            <a:ext cx="90043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r>
              <a:rPr lang="ja-JP" altLang="en-US" sz="2400" b="1" dirty="0">
                <a:solidFill>
                  <a:srgbClr val="C00000"/>
                </a:solidFill>
                <a:latin typeface="HGP創英角ﾎﾟｯﾌﾟ体" pitchFamily="50" charset="-128"/>
                <a:ea typeface="HGP創英角ﾎﾟｯﾌﾟ体" pitchFamily="50" charset="-128"/>
              </a:rPr>
              <a:t>会計法</a:t>
            </a:r>
            <a:r>
              <a:rPr lang="ja-JP" altLang="en-US" sz="2400" b="1" dirty="0">
                <a:solidFill>
                  <a:schemeClr val="accent4"/>
                </a:solidFill>
                <a:latin typeface="+mn-ea"/>
                <a:ea typeface="+mn-ea"/>
              </a:rPr>
              <a:t> </a:t>
            </a:r>
            <a:r>
              <a:rPr lang="ja-JP" altLang="en-US" sz="2400" b="1" dirty="0">
                <a:solidFill>
                  <a:srgbClr val="FF0000"/>
                </a:solidFill>
                <a:latin typeface="+mn-ea"/>
                <a:ea typeface="+mn-ea"/>
              </a:rPr>
              <a:t>第２９条の６ 第</a:t>
            </a:r>
            <a:r>
              <a:rPr lang="en-US" altLang="ja-JP" sz="2400" b="1" dirty="0">
                <a:solidFill>
                  <a:srgbClr val="FF0000"/>
                </a:solidFill>
                <a:latin typeface="+mn-ea"/>
                <a:ea typeface="+mn-ea"/>
              </a:rPr>
              <a:t>1</a:t>
            </a:r>
            <a:r>
              <a:rPr lang="ja-JP" altLang="en-US" sz="2400" b="1" dirty="0">
                <a:solidFill>
                  <a:srgbClr val="FF0000"/>
                </a:solidFill>
                <a:latin typeface="+mn-ea"/>
                <a:ea typeface="+mn-ea"/>
              </a:rPr>
              <a:t>項</a:t>
            </a:r>
            <a:endParaRPr lang="en-US" altLang="ja-JP" sz="2400" b="1" dirty="0">
              <a:solidFill>
                <a:srgbClr val="FF0000"/>
              </a:solidFill>
              <a:latin typeface="+mn-ea"/>
              <a:ea typeface="+mn-ea"/>
            </a:endParaRPr>
          </a:p>
          <a:p>
            <a:pPr eaLnBrk="1" hangingPunct="1">
              <a:defRPr/>
            </a:pPr>
            <a:r>
              <a:rPr lang="ja-JP" altLang="en-US" sz="2400" b="1" dirty="0">
                <a:latin typeface="+mn-ea"/>
                <a:ea typeface="+mn-ea"/>
              </a:rPr>
              <a:t>～</a:t>
            </a:r>
            <a:r>
              <a:rPr lang="ja-JP" altLang="en-US" sz="2400" b="1" u="sng" dirty="0">
                <a:latin typeface="+mn-ea"/>
                <a:ea typeface="+mn-ea"/>
              </a:rPr>
              <a:t>予定価格の制限の範囲内で</a:t>
            </a:r>
            <a:r>
              <a:rPr lang="ja-JP" altLang="en-US" sz="2400" b="1" dirty="0">
                <a:latin typeface="+mn-ea"/>
                <a:ea typeface="+mn-ea"/>
              </a:rPr>
              <a:t>最高又は</a:t>
            </a:r>
            <a:r>
              <a:rPr lang="ja-JP" altLang="en-US" sz="2400" b="1" u="sng" dirty="0">
                <a:latin typeface="+mn-ea"/>
                <a:ea typeface="+mn-ea"/>
              </a:rPr>
              <a:t>最低の価格</a:t>
            </a:r>
            <a:r>
              <a:rPr lang="ja-JP" altLang="en-US" sz="2400" b="1" dirty="0">
                <a:latin typeface="+mn-ea"/>
                <a:ea typeface="+mn-ea"/>
              </a:rPr>
              <a:t>をもつて申込みをした者を契約の相手方とするものとする。～</a:t>
            </a:r>
          </a:p>
        </p:txBody>
      </p:sp>
      <p:sp>
        <p:nvSpPr>
          <p:cNvPr id="10244" name="テキスト ボックス 4"/>
          <p:cNvSpPr txBox="1">
            <a:spLocks noChangeArrowheads="1"/>
          </p:cNvSpPr>
          <p:nvPr/>
        </p:nvSpPr>
        <p:spPr bwMode="auto">
          <a:xfrm>
            <a:off x="395536" y="0"/>
            <a:ext cx="8063425" cy="523220"/>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800" dirty="0">
                <a:solidFill>
                  <a:srgbClr val="FF5050"/>
                </a:solidFill>
              </a:rPr>
              <a:t>● 予定価格の上限拘束による一般競争入札が原則</a:t>
            </a:r>
            <a:endParaRPr lang="en-US" altLang="ja-JP" sz="2800" dirty="0">
              <a:solidFill>
                <a:srgbClr val="FF5050"/>
              </a:solidFill>
            </a:endParaRPr>
          </a:p>
        </p:txBody>
      </p:sp>
      <p:sp>
        <p:nvSpPr>
          <p:cNvPr id="10248" name="スライド番号プレースホルダー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CFE27A7E-3870-4053-A6D2-5FEA2D2236D5}" type="slidenum">
              <a:rPr lang="ja-JP" altLang="en-US"/>
              <a:pPr eaLnBrk="1" hangingPunct="1"/>
              <a:t>6</a:t>
            </a:fld>
            <a:endParaRPr lang="en-US" altLang="ja-JP"/>
          </a:p>
        </p:txBody>
      </p:sp>
      <p:sp>
        <p:nvSpPr>
          <p:cNvPr id="9" name="テキスト ボックス 3"/>
          <p:cNvSpPr txBox="1">
            <a:spLocks noChangeArrowheads="1"/>
          </p:cNvSpPr>
          <p:nvPr/>
        </p:nvSpPr>
        <p:spPr bwMode="auto">
          <a:xfrm>
            <a:off x="1331640" y="1772816"/>
            <a:ext cx="814020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r>
              <a:rPr lang="ja-JP" altLang="en-US" sz="2400" b="1" dirty="0">
                <a:latin typeface="+mn-ea"/>
              </a:rPr>
              <a:t>同第</a:t>
            </a:r>
            <a:r>
              <a:rPr lang="en-US" altLang="ja-JP" sz="2400" b="1" dirty="0">
                <a:latin typeface="+mn-ea"/>
              </a:rPr>
              <a:t>3</a:t>
            </a:r>
            <a:r>
              <a:rPr lang="ja-JP" altLang="en-US" sz="2400" b="1" dirty="0">
                <a:latin typeface="+mn-ea"/>
              </a:rPr>
              <a:t>項</a:t>
            </a:r>
            <a:endParaRPr lang="en-US" altLang="ja-JP" sz="2400" b="1" dirty="0">
              <a:latin typeface="+mn-ea"/>
            </a:endParaRPr>
          </a:p>
          <a:p>
            <a:pPr eaLnBrk="1" hangingPunct="1">
              <a:defRPr/>
            </a:pPr>
            <a:r>
              <a:rPr lang="ja-JP" altLang="en-US" sz="2400" b="1" dirty="0">
                <a:latin typeface="+mn-ea"/>
                <a:ea typeface="+mn-ea"/>
              </a:rPr>
              <a:t>　～においては、～</a:t>
            </a:r>
            <a:r>
              <a:rPr lang="ja-JP" altLang="en-US" sz="2400" b="1" u="sng" dirty="0">
                <a:latin typeface="+mn-ea"/>
                <a:ea typeface="+mn-ea"/>
              </a:rPr>
              <a:t>指名競争</a:t>
            </a:r>
            <a:r>
              <a:rPr lang="ja-JP" altLang="en-US" sz="2400" b="1" dirty="0">
                <a:latin typeface="+mn-ea"/>
                <a:ea typeface="+mn-ea"/>
              </a:rPr>
              <a:t>に付するものとする。</a:t>
            </a:r>
            <a:endParaRPr lang="en-US" altLang="ja-JP" sz="2400" b="1" dirty="0">
              <a:latin typeface="+mn-ea"/>
              <a:ea typeface="+mn-ea"/>
            </a:endParaRPr>
          </a:p>
          <a:p>
            <a:pPr eaLnBrk="1" hangingPunct="1">
              <a:defRPr/>
            </a:pPr>
            <a:r>
              <a:rPr lang="ja-JP" altLang="en-US" sz="2400" b="1" dirty="0">
                <a:latin typeface="+mn-ea"/>
              </a:rPr>
              <a:t>同第</a:t>
            </a:r>
            <a:r>
              <a:rPr lang="en-US" altLang="ja-JP" sz="2400" b="1" dirty="0">
                <a:latin typeface="+mn-ea"/>
              </a:rPr>
              <a:t>4</a:t>
            </a:r>
            <a:r>
              <a:rPr lang="ja-JP" altLang="en-US" sz="2400" b="1" dirty="0">
                <a:latin typeface="+mn-ea"/>
              </a:rPr>
              <a:t>項</a:t>
            </a:r>
            <a:endParaRPr lang="en-US" altLang="ja-JP" sz="2400" b="1" dirty="0">
              <a:latin typeface="+mn-ea"/>
            </a:endParaRPr>
          </a:p>
          <a:p>
            <a:pPr eaLnBrk="1" hangingPunct="1">
              <a:defRPr/>
            </a:pPr>
            <a:r>
              <a:rPr lang="ja-JP" altLang="en-US" sz="2400" b="1" dirty="0">
                <a:latin typeface="+mn-ea"/>
                <a:ea typeface="+mn-ea"/>
              </a:rPr>
              <a:t>　～においては、～</a:t>
            </a:r>
            <a:r>
              <a:rPr lang="ja-JP" altLang="en-US" sz="2400" b="1" u="sng" dirty="0">
                <a:latin typeface="+mn-ea"/>
                <a:ea typeface="+mn-ea"/>
              </a:rPr>
              <a:t>随意契約</a:t>
            </a:r>
            <a:r>
              <a:rPr lang="ja-JP" altLang="en-US" sz="2400" b="1" dirty="0">
                <a:latin typeface="+mn-ea"/>
                <a:ea typeface="+mn-ea"/>
              </a:rPr>
              <a:t>によるものとする。</a:t>
            </a:r>
          </a:p>
        </p:txBody>
      </p:sp>
      <p:sp>
        <p:nvSpPr>
          <p:cNvPr id="7" name="テキスト ボックス 3"/>
          <p:cNvSpPr txBox="1">
            <a:spLocks noChangeArrowheads="1"/>
          </p:cNvSpPr>
          <p:nvPr/>
        </p:nvSpPr>
        <p:spPr bwMode="auto">
          <a:xfrm>
            <a:off x="139700" y="620688"/>
            <a:ext cx="90043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r>
              <a:rPr lang="ja-JP" altLang="en-US" sz="2400" b="1" dirty="0">
                <a:solidFill>
                  <a:srgbClr val="C00000"/>
                </a:solidFill>
                <a:latin typeface="HGP創英角ﾎﾟｯﾌﾟ体" pitchFamily="50" charset="-128"/>
                <a:ea typeface="HGP創英角ﾎﾟｯﾌﾟ体" pitchFamily="50" charset="-128"/>
              </a:rPr>
              <a:t>会計法</a:t>
            </a:r>
            <a:r>
              <a:rPr lang="ja-JP" altLang="en-US" sz="2400" b="1" dirty="0">
                <a:solidFill>
                  <a:srgbClr val="C00000"/>
                </a:solidFill>
                <a:latin typeface="+mn-ea"/>
                <a:ea typeface="+mn-ea"/>
              </a:rPr>
              <a:t> </a:t>
            </a:r>
            <a:r>
              <a:rPr lang="ja-JP" altLang="en-US" sz="2400" b="1" dirty="0">
                <a:solidFill>
                  <a:srgbClr val="FF0000"/>
                </a:solidFill>
                <a:latin typeface="+mn-ea"/>
                <a:ea typeface="+mn-ea"/>
              </a:rPr>
              <a:t>第２９条の３</a:t>
            </a:r>
            <a:endParaRPr lang="en-US" altLang="ja-JP" sz="2400" b="1" dirty="0">
              <a:solidFill>
                <a:srgbClr val="FF0000"/>
              </a:solidFill>
              <a:latin typeface="+mn-ea"/>
              <a:ea typeface="+mn-ea"/>
            </a:endParaRPr>
          </a:p>
          <a:p>
            <a:pPr eaLnBrk="1" hangingPunct="1">
              <a:defRPr/>
            </a:pPr>
            <a:r>
              <a:rPr lang="ja-JP" altLang="en-US" sz="2400" b="1" dirty="0">
                <a:latin typeface="+mn-ea"/>
                <a:ea typeface="+mn-ea"/>
              </a:rPr>
              <a:t>売</a:t>
            </a:r>
            <a:r>
              <a:rPr lang="ja-JP" altLang="en-US" sz="2400" b="1" u="sng" dirty="0">
                <a:latin typeface="+mn-ea"/>
                <a:ea typeface="+mn-ea"/>
              </a:rPr>
              <a:t>買</a:t>
            </a:r>
            <a:r>
              <a:rPr lang="ja-JP" altLang="en-US" sz="2400" b="1" dirty="0">
                <a:latin typeface="+mn-ea"/>
                <a:ea typeface="+mn-ea"/>
              </a:rPr>
              <a:t>、貸借、請負その他の契約を締結する場合においては、～</a:t>
            </a:r>
            <a:r>
              <a:rPr lang="ja-JP" altLang="en-US" sz="2400" b="1" u="sng" dirty="0">
                <a:latin typeface="+mn-ea"/>
                <a:ea typeface="+mn-ea"/>
              </a:rPr>
              <a:t>公告して申込みをさせることにより競争</a:t>
            </a:r>
            <a:r>
              <a:rPr lang="ja-JP" altLang="en-US" sz="2400" b="1" dirty="0">
                <a:latin typeface="+mn-ea"/>
                <a:ea typeface="+mn-ea"/>
              </a:rPr>
              <a:t>に付さなければならない。　</a:t>
            </a:r>
          </a:p>
        </p:txBody>
      </p:sp>
      <p:sp>
        <p:nvSpPr>
          <p:cNvPr id="8" name="テキスト ボックス 3"/>
          <p:cNvSpPr txBox="1">
            <a:spLocks noChangeArrowheads="1"/>
          </p:cNvSpPr>
          <p:nvPr/>
        </p:nvSpPr>
        <p:spPr bwMode="auto">
          <a:xfrm>
            <a:off x="139700" y="4797152"/>
            <a:ext cx="90043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r>
              <a:rPr lang="ja-JP" altLang="en-US" sz="2400" b="1" dirty="0">
                <a:solidFill>
                  <a:srgbClr val="C00000"/>
                </a:solidFill>
                <a:latin typeface="HGP創英角ﾎﾟｯﾌﾟ体" pitchFamily="50" charset="-128"/>
                <a:ea typeface="HGP創英角ﾎﾟｯﾌﾟ体" pitchFamily="50" charset="-128"/>
              </a:rPr>
              <a:t>予算決算及び会計令</a:t>
            </a:r>
            <a:r>
              <a:rPr lang="ja-JP" altLang="en-US" sz="2400" b="1" dirty="0">
                <a:solidFill>
                  <a:srgbClr val="0070C0"/>
                </a:solidFill>
                <a:latin typeface="+mn-ea"/>
                <a:ea typeface="+mn-ea"/>
              </a:rPr>
              <a:t>　</a:t>
            </a:r>
            <a:r>
              <a:rPr lang="ja-JP" altLang="en-US" sz="2400" b="1" dirty="0">
                <a:solidFill>
                  <a:srgbClr val="FF0000"/>
                </a:solidFill>
                <a:latin typeface="+mn-ea"/>
                <a:ea typeface="+mn-ea"/>
              </a:rPr>
              <a:t>第</a:t>
            </a:r>
            <a:r>
              <a:rPr lang="en-US" altLang="ja-JP" sz="2400" b="1" dirty="0">
                <a:solidFill>
                  <a:srgbClr val="FF0000"/>
                </a:solidFill>
                <a:latin typeface="+mn-ea"/>
                <a:ea typeface="+mn-ea"/>
              </a:rPr>
              <a:t>79</a:t>
            </a:r>
            <a:r>
              <a:rPr lang="ja-JP" altLang="en-US" sz="2400" b="1" dirty="0">
                <a:solidFill>
                  <a:srgbClr val="FF0000"/>
                </a:solidFill>
                <a:latin typeface="+mn-ea"/>
                <a:ea typeface="+mn-ea"/>
              </a:rPr>
              <a:t>条</a:t>
            </a:r>
            <a:endParaRPr lang="en-US" altLang="ja-JP" sz="2400" b="1" dirty="0">
              <a:solidFill>
                <a:srgbClr val="FF0000"/>
              </a:solidFill>
              <a:latin typeface="+mn-ea"/>
              <a:ea typeface="+mn-ea"/>
            </a:endParaRPr>
          </a:p>
          <a:p>
            <a:pPr eaLnBrk="1" hangingPunct="1">
              <a:defRPr/>
            </a:pPr>
            <a:r>
              <a:rPr lang="ja-JP" altLang="en-US" sz="2400" b="1" dirty="0">
                <a:latin typeface="+mn-ea"/>
                <a:ea typeface="+mn-ea"/>
              </a:rPr>
              <a:t>　～</a:t>
            </a:r>
            <a:r>
              <a:rPr lang="ja-JP" altLang="en-US" sz="2400" b="1" u="sng" dirty="0">
                <a:latin typeface="+mn-ea"/>
                <a:ea typeface="+mn-ea"/>
              </a:rPr>
              <a:t>予定価格</a:t>
            </a:r>
            <a:r>
              <a:rPr lang="ja-JP" altLang="en-US" sz="2400" b="1" dirty="0">
                <a:latin typeface="+mn-ea"/>
                <a:ea typeface="+mn-ea"/>
              </a:rPr>
              <a:t>を記載し、又は記録した書面を</a:t>
            </a:r>
            <a:r>
              <a:rPr lang="ja-JP" altLang="en-US" sz="2400" b="1" u="sng" dirty="0">
                <a:latin typeface="+mn-ea"/>
                <a:ea typeface="+mn-ea"/>
              </a:rPr>
              <a:t>その内容が認知できない方法により</a:t>
            </a:r>
            <a:r>
              <a:rPr lang="ja-JP" altLang="en-US" sz="2400" b="1" dirty="0">
                <a:latin typeface="+mn-ea"/>
                <a:ea typeface="+mn-ea"/>
              </a:rPr>
              <a:t>、改札の際これを改札場所に置かなければならない。</a:t>
            </a:r>
          </a:p>
        </p:txBody>
      </p:sp>
    </p:spTree>
    <p:extLst>
      <p:ext uri="{BB962C8B-B14F-4D97-AF65-F5344CB8AC3E}">
        <p14:creationId xmlns:p14="http://schemas.microsoft.com/office/powerpoint/2010/main" val="1973096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8E3D91DE-9DE0-41CC-96AA-E26B3D8CE1D4}" type="slidenum">
              <a:rPr lang="en-US" altLang="ja-JP"/>
              <a:pPr/>
              <a:t>7</a:t>
            </a:fld>
            <a:endParaRPr lang="en-US" altLang="ja-JP"/>
          </a:p>
        </p:txBody>
      </p:sp>
      <p:sp>
        <p:nvSpPr>
          <p:cNvPr id="8" name="フローチャート : 代替処理 5"/>
          <p:cNvSpPr>
            <a:spLocks noChangeArrowheads="1"/>
          </p:cNvSpPr>
          <p:nvPr/>
        </p:nvSpPr>
        <p:spPr bwMode="auto">
          <a:xfrm>
            <a:off x="2339752" y="764704"/>
            <a:ext cx="2376264" cy="438150"/>
          </a:xfrm>
          <a:prstGeom prst="flowChartAlternateProcess">
            <a:avLst/>
          </a:prstGeom>
          <a:solidFill>
            <a:schemeClr val="accent6">
              <a:lumMod val="20000"/>
              <a:lumOff val="80000"/>
            </a:schemeClr>
          </a:solidFill>
          <a:ln w="25400">
            <a:solidFill>
              <a:srgbClr val="385D8A"/>
            </a:solidFill>
            <a:miter lim="800000"/>
            <a:headEnd/>
            <a:tailEnd/>
          </a:ln>
        </p:spPr>
        <p:txBody>
          <a:bodyPr anchor="ctr"/>
          <a:lstStyle/>
          <a:p>
            <a:pPr indent="133350"/>
            <a:r>
              <a:rPr lang="ja-JP" altLang="en-US" sz="2800" b="1" dirty="0">
                <a:latin typeface="Times New Roman" pitchFamily="18" charset="0"/>
                <a:sym typeface="Times New Roman" pitchFamily="18" charset="0"/>
              </a:rPr>
              <a:t>会計法制定</a:t>
            </a:r>
            <a:endParaRPr lang="en-US" sz="2800" b="1" dirty="0"/>
          </a:p>
        </p:txBody>
      </p:sp>
      <p:sp>
        <p:nvSpPr>
          <p:cNvPr id="10" name="タイトル 1"/>
          <p:cNvSpPr txBox="1">
            <a:spLocks/>
          </p:cNvSpPr>
          <p:nvPr/>
        </p:nvSpPr>
        <p:spPr>
          <a:xfrm>
            <a:off x="755576" y="0"/>
            <a:ext cx="7560840" cy="592681"/>
          </a:xfrm>
          <a:prstGeom prst="rect">
            <a:avLst/>
          </a:prstGeom>
        </p:spPr>
        <p:txBody>
          <a:bodyPr>
            <a:noAutofit/>
          </a:bodyPr>
          <a:lstStyle/>
          <a:p>
            <a:pPr algn="ctr" defTabSz="844083">
              <a:defRPr/>
            </a:pPr>
            <a:r>
              <a:rPr lang="ja-JP" altLang="en-US" sz="3200" dirty="0">
                <a:solidFill>
                  <a:prstClr val="black"/>
                </a:solidFill>
                <a:effectLst>
                  <a:outerShdw blurRad="50000" dist="30000" dir="5400000" algn="tl" rotWithShape="0">
                    <a:srgbClr val="000000">
                      <a:alpha val="30000"/>
                    </a:srgbClr>
                  </a:outerShdw>
                </a:effectLst>
                <a:latin typeface="HGP創英角ﾎﾟｯﾌﾟ体" pitchFamily="50" charset="-128"/>
                <a:ea typeface="HGP創英角ﾎﾟｯﾌﾟ体" pitchFamily="50" charset="-128"/>
              </a:rPr>
              <a:t>公共調達に関する法制度の変遷</a:t>
            </a:r>
            <a:endParaRPr lang="ja-JP" altLang="en-US" sz="3200" dirty="0">
              <a:solidFill>
                <a:prstClr val="black"/>
              </a:solidFill>
              <a:effectLst>
                <a:outerShdw blurRad="50000" dist="30000" dir="5400000" algn="tl" rotWithShape="0">
                  <a:srgbClr val="000000">
                    <a:alpha val="30000"/>
                  </a:srgbClr>
                </a:outerShdw>
              </a:effectLst>
            </a:endParaRPr>
          </a:p>
        </p:txBody>
      </p:sp>
      <p:sp>
        <p:nvSpPr>
          <p:cNvPr id="11" name="テキスト ボックス 33"/>
          <p:cNvSpPr txBox="1">
            <a:spLocks noChangeArrowheads="1"/>
          </p:cNvSpPr>
          <p:nvPr/>
        </p:nvSpPr>
        <p:spPr bwMode="auto">
          <a:xfrm>
            <a:off x="0" y="692696"/>
            <a:ext cx="2195736" cy="432048"/>
          </a:xfrm>
          <a:prstGeom prst="rect">
            <a:avLst/>
          </a:prstGeom>
          <a:noFill/>
          <a:ln w="9525">
            <a:noFill/>
            <a:miter lim="800000"/>
            <a:headEnd/>
            <a:tailEnd/>
          </a:ln>
        </p:spPr>
        <p:txBody>
          <a:bodyPr/>
          <a:lstStyle/>
          <a:p>
            <a:r>
              <a:rPr lang="en-US" altLang="ja-JP" sz="2800" dirty="0"/>
              <a:t>1889</a:t>
            </a:r>
            <a:r>
              <a:rPr lang="ja-JP" altLang="en-US" sz="2800" dirty="0"/>
              <a:t>　　</a:t>
            </a:r>
            <a:r>
              <a:rPr lang="en-US" altLang="ja-JP" sz="2800" dirty="0"/>
              <a:t>M22</a:t>
            </a:r>
            <a:endParaRPr lang="ja-JP" altLang="en-US" sz="2800" dirty="0"/>
          </a:p>
        </p:txBody>
      </p:sp>
      <p:sp>
        <p:nvSpPr>
          <p:cNvPr id="12" name="フローチャート : 代替処理 5"/>
          <p:cNvSpPr>
            <a:spLocks noChangeArrowheads="1"/>
          </p:cNvSpPr>
          <p:nvPr/>
        </p:nvSpPr>
        <p:spPr bwMode="auto">
          <a:xfrm>
            <a:off x="5652120" y="1268760"/>
            <a:ext cx="3240360" cy="438150"/>
          </a:xfrm>
          <a:prstGeom prst="flowChartAlternateProcess">
            <a:avLst/>
          </a:prstGeom>
          <a:solidFill>
            <a:schemeClr val="accent6">
              <a:lumMod val="20000"/>
              <a:lumOff val="80000"/>
            </a:schemeClr>
          </a:solidFill>
          <a:ln w="25400">
            <a:solidFill>
              <a:srgbClr val="385D8A"/>
            </a:solidFill>
            <a:miter lim="800000"/>
            <a:headEnd/>
            <a:tailEnd/>
          </a:ln>
        </p:spPr>
        <p:txBody>
          <a:bodyPr anchor="ctr"/>
          <a:lstStyle/>
          <a:p>
            <a:pPr indent="133350"/>
            <a:r>
              <a:rPr lang="ja-JP" altLang="en-US" sz="2800" b="1" dirty="0">
                <a:latin typeface="Times New Roman" pitchFamily="18" charset="0"/>
                <a:sym typeface="Times New Roman" pitchFamily="18" charset="0"/>
              </a:rPr>
              <a:t>市制及町村制改正</a:t>
            </a:r>
            <a:endParaRPr lang="en-US" sz="2800" b="1" dirty="0"/>
          </a:p>
        </p:txBody>
      </p:sp>
      <p:sp>
        <p:nvSpPr>
          <p:cNvPr id="13" name="テキスト ボックス 33"/>
          <p:cNvSpPr txBox="1">
            <a:spLocks noChangeArrowheads="1"/>
          </p:cNvSpPr>
          <p:nvPr/>
        </p:nvSpPr>
        <p:spPr bwMode="auto">
          <a:xfrm>
            <a:off x="0" y="1196752"/>
            <a:ext cx="2195736" cy="432048"/>
          </a:xfrm>
          <a:prstGeom prst="rect">
            <a:avLst/>
          </a:prstGeom>
          <a:noFill/>
          <a:ln w="9525">
            <a:noFill/>
            <a:miter lim="800000"/>
            <a:headEnd/>
            <a:tailEnd/>
          </a:ln>
        </p:spPr>
        <p:txBody>
          <a:bodyPr/>
          <a:lstStyle/>
          <a:p>
            <a:r>
              <a:rPr lang="en-US" altLang="ja-JP" sz="2800" dirty="0"/>
              <a:t>1898</a:t>
            </a:r>
            <a:r>
              <a:rPr lang="ja-JP" altLang="en-US" sz="2800" dirty="0"/>
              <a:t>　　</a:t>
            </a:r>
            <a:r>
              <a:rPr lang="en-US" altLang="ja-JP" sz="2800" dirty="0"/>
              <a:t>M31</a:t>
            </a:r>
            <a:endParaRPr lang="ja-JP" altLang="en-US" sz="2800" dirty="0"/>
          </a:p>
        </p:txBody>
      </p:sp>
      <p:sp>
        <p:nvSpPr>
          <p:cNvPr id="14" name="テキスト ボックス 13"/>
          <p:cNvSpPr txBox="1">
            <a:spLocks noChangeArrowheads="1"/>
          </p:cNvSpPr>
          <p:nvPr/>
        </p:nvSpPr>
        <p:spPr bwMode="auto">
          <a:xfrm>
            <a:off x="0" y="2996952"/>
            <a:ext cx="2106380" cy="432048"/>
          </a:xfrm>
          <a:prstGeom prst="rect">
            <a:avLst/>
          </a:prstGeom>
          <a:noFill/>
          <a:ln w="9525">
            <a:noFill/>
            <a:miter lim="800000"/>
            <a:headEnd/>
            <a:tailEnd/>
          </a:ln>
        </p:spPr>
        <p:txBody>
          <a:bodyPr/>
          <a:lstStyle/>
          <a:p>
            <a:r>
              <a:rPr lang="en-US" altLang="ja-JP" sz="2800" dirty="0"/>
              <a:t>1947</a:t>
            </a:r>
            <a:r>
              <a:rPr lang="ja-JP" altLang="en-US" sz="2800" dirty="0"/>
              <a:t>　　</a:t>
            </a:r>
            <a:r>
              <a:rPr lang="en-US" altLang="ja-JP" sz="2800" dirty="0"/>
              <a:t>S22</a:t>
            </a:r>
            <a:endParaRPr lang="ja-JP" altLang="en-US" sz="2800" dirty="0"/>
          </a:p>
        </p:txBody>
      </p:sp>
      <p:sp>
        <p:nvSpPr>
          <p:cNvPr id="15" name="フローチャート : 代替処理 5"/>
          <p:cNvSpPr>
            <a:spLocks noChangeArrowheads="1"/>
          </p:cNvSpPr>
          <p:nvPr/>
        </p:nvSpPr>
        <p:spPr bwMode="auto">
          <a:xfrm>
            <a:off x="5652120" y="3068960"/>
            <a:ext cx="2952328" cy="438150"/>
          </a:xfrm>
          <a:prstGeom prst="flowChartAlternateProcess">
            <a:avLst/>
          </a:prstGeom>
          <a:solidFill>
            <a:schemeClr val="accent6">
              <a:lumMod val="20000"/>
              <a:lumOff val="80000"/>
            </a:schemeClr>
          </a:solidFill>
          <a:ln w="25400">
            <a:solidFill>
              <a:srgbClr val="385D8A"/>
            </a:solidFill>
            <a:miter lim="800000"/>
            <a:headEnd/>
            <a:tailEnd/>
          </a:ln>
        </p:spPr>
        <p:txBody>
          <a:bodyPr anchor="ctr"/>
          <a:lstStyle/>
          <a:p>
            <a:pPr indent="133350"/>
            <a:r>
              <a:rPr lang="ja-JP" altLang="en-US" sz="2800" b="1" dirty="0">
                <a:latin typeface="Times New Roman" pitchFamily="18" charset="0"/>
                <a:sym typeface="Times New Roman" pitchFamily="18" charset="0"/>
              </a:rPr>
              <a:t>地方自治法制定</a:t>
            </a:r>
            <a:endParaRPr lang="en-US" sz="2800" b="1" dirty="0"/>
          </a:p>
        </p:txBody>
      </p:sp>
      <p:sp>
        <p:nvSpPr>
          <p:cNvPr id="16" name="テキスト ボックス 33"/>
          <p:cNvSpPr txBox="1">
            <a:spLocks noChangeArrowheads="1"/>
          </p:cNvSpPr>
          <p:nvPr/>
        </p:nvSpPr>
        <p:spPr bwMode="auto">
          <a:xfrm>
            <a:off x="0" y="5121047"/>
            <a:ext cx="2119524" cy="432048"/>
          </a:xfrm>
          <a:prstGeom prst="rect">
            <a:avLst/>
          </a:prstGeom>
          <a:noFill/>
          <a:ln w="9525">
            <a:noFill/>
            <a:miter lim="800000"/>
            <a:headEnd/>
            <a:tailEnd/>
          </a:ln>
        </p:spPr>
        <p:txBody>
          <a:bodyPr/>
          <a:lstStyle/>
          <a:p>
            <a:r>
              <a:rPr lang="en-US" altLang="ja-JP" sz="2800" dirty="0"/>
              <a:t>2005</a:t>
            </a:r>
            <a:r>
              <a:rPr lang="ja-JP" altLang="en-US" sz="2800" dirty="0"/>
              <a:t>　　</a:t>
            </a:r>
            <a:r>
              <a:rPr lang="en-US" altLang="ja-JP" sz="2800" dirty="0"/>
              <a:t>H17</a:t>
            </a:r>
            <a:endParaRPr lang="ja-JP" altLang="en-US" sz="2800" dirty="0"/>
          </a:p>
        </p:txBody>
      </p:sp>
      <p:sp>
        <p:nvSpPr>
          <p:cNvPr id="17" name="フローチャート : 代替処理 5"/>
          <p:cNvSpPr>
            <a:spLocks noChangeArrowheads="1"/>
          </p:cNvSpPr>
          <p:nvPr/>
        </p:nvSpPr>
        <p:spPr bwMode="auto">
          <a:xfrm>
            <a:off x="3131840" y="5157192"/>
            <a:ext cx="4392488" cy="438150"/>
          </a:xfrm>
          <a:prstGeom prst="flowChartAlternateProcess">
            <a:avLst/>
          </a:prstGeom>
          <a:solidFill>
            <a:srgbClr val="F3F8D6"/>
          </a:solidFill>
          <a:ln w="25400">
            <a:solidFill>
              <a:srgbClr val="385D8A"/>
            </a:solidFill>
            <a:miter lim="800000"/>
            <a:headEnd/>
            <a:tailEnd/>
          </a:ln>
        </p:spPr>
        <p:txBody>
          <a:bodyPr anchor="ctr"/>
          <a:lstStyle/>
          <a:p>
            <a:pPr indent="133350"/>
            <a:r>
              <a:rPr lang="ja-JP" altLang="en-US" sz="2800" b="1" dirty="0">
                <a:latin typeface="Times New Roman" pitchFamily="18" charset="0"/>
                <a:sym typeface="Times New Roman" pitchFamily="18" charset="0"/>
              </a:rPr>
              <a:t>公共工事品質確保法制定</a:t>
            </a:r>
            <a:endParaRPr lang="en-US" sz="2800" b="1" dirty="0"/>
          </a:p>
        </p:txBody>
      </p:sp>
      <p:sp>
        <p:nvSpPr>
          <p:cNvPr id="25" name="下矢印 1"/>
          <p:cNvSpPr>
            <a:spLocks noChangeArrowheads="1"/>
          </p:cNvSpPr>
          <p:nvPr/>
        </p:nvSpPr>
        <p:spPr bwMode="auto">
          <a:xfrm>
            <a:off x="899592" y="260648"/>
            <a:ext cx="504056" cy="6120680"/>
          </a:xfrm>
          <a:prstGeom prst="downArrow">
            <a:avLst>
              <a:gd name="adj1" fmla="val 50000"/>
              <a:gd name="adj2" fmla="val 50126"/>
            </a:avLst>
          </a:prstGeom>
          <a:solidFill>
            <a:schemeClr val="accent1">
              <a:lumMod val="20000"/>
              <a:lumOff val="80000"/>
            </a:schemeClr>
          </a:solidFill>
          <a:ln w="25400">
            <a:solidFill>
              <a:srgbClr val="385D8A"/>
            </a:solidFill>
            <a:miter lim="800000"/>
            <a:headEnd/>
            <a:tailEnd/>
          </a:ln>
        </p:spPr>
        <p:txBody>
          <a:bodyPr anchor="ctr"/>
          <a:lstStyle/>
          <a:p>
            <a:pPr algn="ctr"/>
            <a:endParaRPr kumimoji="0" lang="ja-JP" altLang="en-US">
              <a:solidFill>
                <a:srgbClr val="FFFFFF"/>
              </a:solidFill>
              <a:latin typeface="Calibri" pitchFamily="34" charset="0"/>
              <a:ea typeface="HGｺﾞｼｯｸE" pitchFamily="49" charset="-128"/>
            </a:endParaRPr>
          </a:p>
        </p:txBody>
      </p:sp>
      <p:sp>
        <p:nvSpPr>
          <p:cNvPr id="18" name="フローチャート : 代替処理 5"/>
          <p:cNvSpPr>
            <a:spLocks noChangeArrowheads="1"/>
          </p:cNvSpPr>
          <p:nvPr/>
        </p:nvSpPr>
        <p:spPr bwMode="auto">
          <a:xfrm>
            <a:off x="2267744" y="1700808"/>
            <a:ext cx="3024336" cy="360040"/>
          </a:xfrm>
          <a:prstGeom prst="flowChartAlternateProcess">
            <a:avLst/>
          </a:prstGeom>
          <a:solidFill>
            <a:srgbClr val="DBD3D8"/>
          </a:solidFill>
          <a:ln w="25400">
            <a:solidFill>
              <a:srgbClr val="385D8A"/>
            </a:solidFill>
            <a:miter lim="800000"/>
            <a:headEnd/>
            <a:tailEnd/>
          </a:ln>
        </p:spPr>
        <p:txBody>
          <a:bodyPr anchor="ctr"/>
          <a:lstStyle/>
          <a:p>
            <a:pPr indent="133350"/>
            <a:r>
              <a:rPr lang="ja-JP" altLang="en-US" sz="2400" b="1" dirty="0">
                <a:latin typeface="Times New Roman" pitchFamily="18" charset="0"/>
                <a:sym typeface="Times New Roman" pitchFamily="18" charset="0"/>
              </a:rPr>
              <a:t>条例：指名競争導入</a:t>
            </a:r>
            <a:endParaRPr lang="en-US" sz="2400" b="1" dirty="0"/>
          </a:p>
        </p:txBody>
      </p:sp>
      <p:sp>
        <p:nvSpPr>
          <p:cNvPr id="21" name="テキスト ボックス 33"/>
          <p:cNvSpPr txBox="1">
            <a:spLocks noChangeArrowheads="1"/>
          </p:cNvSpPr>
          <p:nvPr/>
        </p:nvSpPr>
        <p:spPr bwMode="auto">
          <a:xfrm>
            <a:off x="0" y="1628800"/>
            <a:ext cx="2195736" cy="432048"/>
          </a:xfrm>
          <a:prstGeom prst="rect">
            <a:avLst/>
          </a:prstGeom>
          <a:noFill/>
          <a:ln w="9525">
            <a:noFill/>
            <a:miter lim="800000"/>
            <a:headEnd/>
            <a:tailEnd/>
          </a:ln>
        </p:spPr>
        <p:txBody>
          <a:bodyPr/>
          <a:lstStyle/>
          <a:p>
            <a:r>
              <a:rPr lang="en-US" altLang="ja-JP" sz="2800" dirty="0"/>
              <a:t>1900</a:t>
            </a:r>
            <a:r>
              <a:rPr lang="ja-JP" altLang="en-US" sz="2800" dirty="0"/>
              <a:t>　　</a:t>
            </a:r>
            <a:r>
              <a:rPr lang="en-US" altLang="ja-JP" sz="2800" dirty="0"/>
              <a:t>M33</a:t>
            </a:r>
            <a:endParaRPr lang="ja-JP" altLang="en-US" sz="2800" dirty="0"/>
          </a:p>
        </p:txBody>
      </p:sp>
      <p:sp>
        <p:nvSpPr>
          <p:cNvPr id="26" name="フローチャート : 代替処理 5"/>
          <p:cNvSpPr>
            <a:spLocks noChangeArrowheads="1"/>
          </p:cNvSpPr>
          <p:nvPr/>
        </p:nvSpPr>
        <p:spPr bwMode="auto">
          <a:xfrm>
            <a:off x="2339752" y="3573016"/>
            <a:ext cx="2376264" cy="438150"/>
          </a:xfrm>
          <a:prstGeom prst="flowChartAlternateProcess">
            <a:avLst/>
          </a:prstGeom>
          <a:solidFill>
            <a:schemeClr val="accent6">
              <a:lumMod val="20000"/>
              <a:lumOff val="80000"/>
            </a:schemeClr>
          </a:solidFill>
          <a:ln w="25400">
            <a:solidFill>
              <a:srgbClr val="385D8A"/>
            </a:solidFill>
            <a:miter lim="800000"/>
            <a:headEnd/>
            <a:tailEnd/>
          </a:ln>
        </p:spPr>
        <p:txBody>
          <a:bodyPr anchor="ctr"/>
          <a:lstStyle/>
          <a:p>
            <a:pPr indent="133350"/>
            <a:r>
              <a:rPr lang="ja-JP" altLang="en-US" sz="2800" b="1" dirty="0">
                <a:latin typeface="Times New Roman" pitchFamily="18" charset="0"/>
                <a:sym typeface="Times New Roman" pitchFamily="18" charset="0"/>
              </a:rPr>
              <a:t>会計法改正</a:t>
            </a:r>
            <a:endParaRPr lang="en-US" sz="2800" b="1" dirty="0"/>
          </a:p>
        </p:txBody>
      </p:sp>
      <p:sp>
        <p:nvSpPr>
          <p:cNvPr id="27" name="テキスト ボックス 33"/>
          <p:cNvSpPr txBox="1">
            <a:spLocks noChangeArrowheads="1"/>
          </p:cNvSpPr>
          <p:nvPr/>
        </p:nvSpPr>
        <p:spPr bwMode="auto">
          <a:xfrm>
            <a:off x="0" y="3573016"/>
            <a:ext cx="2195736" cy="432048"/>
          </a:xfrm>
          <a:prstGeom prst="rect">
            <a:avLst/>
          </a:prstGeom>
          <a:noFill/>
          <a:ln w="9525">
            <a:noFill/>
            <a:miter lim="800000"/>
            <a:headEnd/>
            <a:tailEnd/>
          </a:ln>
        </p:spPr>
        <p:txBody>
          <a:bodyPr/>
          <a:lstStyle/>
          <a:p>
            <a:r>
              <a:rPr lang="en-US" altLang="ja-JP" sz="2800" dirty="0"/>
              <a:t>1961</a:t>
            </a:r>
            <a:r>
              <a:rPr lang="ja-JP" altLang="en-US" sz="2800" dirty="0"/>
              <a:t>　　</a:t>
            </a:r>
            <a:r>
              <a:rPr lang="en-US" altLang="ja-JP" sz="2800" dirty="0"/>
              <a:t>S36</a:t>
            </a:r>
            <a:endParaRPr lang="ja-JP" altLang="en-US" sz="2800" dirty="0"/>
          </a:p>
        </p:txBody>
      </p:sp>
      <p:sp>
        <p:nvSpPr>
          <p:cNvPr id="31" name="フローチャート : 代替処理 5"/>
          <p:cNvSpPr>
            <a:spLocks noChangeArrowheads="1"/>
          </p:cNvSpPr>
          <p:nvPr/>
        </p:nvSpPr>
        <p:spPr bwMode="auto">
          <a:xfrm>
            <a:off x="2267744" y="2132856"/>
            <a:ext cx="3024336" cy="360040"/>
          </a:xfrm>
          <a:prstGeom prst="flowChartAlternateProcess">
            <a:avLst/>
          </a:prstGeom>
          <a:solidFill>
            <a:srgbClr val="DBD3D8"/>
          </a:solidFill>
          <a:ln w="25400">
            <a:solidFill>
              <a:srgbClr val="385D8A"/>
            </a:solidFill>
            <a:miter lim="800000"/>
            <a:headEnd/>
            <a:tailEnd/>
          </a:ln>
        </p:spPr>
        <p:txBody>
          <a:bodyPr anchor="ctr"/>
          <a:lstStyle/>
          <a:p>
            <a:pPr indent="133350"/>
            <a:r>
              <a:rPr lang="ja-JP" altLang="en-US" sz="2400" b="1" dirty="0"/>
              <a:t>道路工事執行令</a:t>
            </a:r>
            <a:endParaRPr lang="en-US" sz="2400" b="1" dirty="0"/>
          </a:p>
        </p:txBody>
      </p:sp>
      <p:sp>
        <p:nvSpPr>
          <p:cNvPr id="32" name="テキスト ボックス 33"/>
          <p:cNvSpPr txBox="1">
            <a:spLocks noChangeArrowheads="1"/>
          </p:cNvSpPr>
          <p:nvPr/>
        </p:nvSpPr>
        <p:spPr bwMode="auto">
          <a:xfrm>
            <a:off x="0" y="2060848"/>
            <a:ext cx="2195736" cy="432048"/>
          </a:xfrm>
          <a:prstGeom prst="rect">
            <a:avLst/>
          </a:prstGeom>
          <a:noFill/>
          <a:ln w="9525">
            <a:noFill/>
            <a:miter lim="800000"/>
            <a:headEnd/>
            <a:tailEnd/>
          </a:ln>
        </p:spPr>
        <p:txBody>
          <a:bodyPr/>
          <a:lstStyle/>
          <a:p>
            <a:r>
              <a:rPr lang="en-US" altLang="ja-JP" sz="2800" dirty="0"/>
              <a:t>1920</a:t>
            </a:r>
            <a:r>
              <a:rPr lang="ja-JP" altLang="en-US" sz="2800" dirty="0"/>
              <a:t>　　</a:t>
            </a:r>
            <a:r>
              <a:rPr lang="en-US" altLang="ja-JP" sz="2800" dirty="0"/>
              <a:t>T</a:t>
            </a:r>
            <a:r>
              <a:rPr lang="ja-JP" altLang="en-US" sz="2800" dirty="0"/>
              <a:t> </a:t>
            </a:r>
            <a:r>
              <a:rPr lang="en-US" altLang="ja-JP" sz="2800" dirty="0"/>
              <a:t>9</a:t>
            </a:r>
            <a:endParaRPr lang="ja-JP" altLang="en-US" sz="2800" dirty="0"/>
          </a:p>
        </p:txBody>
      </p:sp>
      <p:sp>
        <p:nvSpPr>
          <p:cNvPr id="35" name="フローチャート : 代替処理 5"/>
          <p:cNvSpPr>
            <a:spLocks noChangeArrowheads="1"/>
          </p:cNvSpPr>
          <p:nvPr/>
        </p:nvSpPr>
        <p:spPr bwMode="auto">
          <a:xfrm>
            <a:off x="2339752" y="2564904"/>
            <a:ext cx="2376264" cy="438150"/>
          </a:xfrm>
          <a:prstGeom prst="flowChartAlternateProcess">
            <a:avLst/>
          </a:prstGeom>
          <a:solidFill>
            <a:schemeClr val="accent6">
              <a:lumMod val="20000"/>
              <a:lumOff val="80000"/>
            </a:schemeClr>
          </a:solidFill>
          <a:ln w="25400">
            <a:solidFill>
              <a:srgbClr val="385D8A"/>
            </a:solidFill>
            <a:miter lim="800000"/>
            <a:headEnd/>
            <a:tailEnd/>
          </a:ln>
        </p:spPr>
        <p:txBody>
          <a:bodyPr anchor="ctr"/>
          <a:lstStyle/>
          <a:p>
            <a:pPr indent="133350"/>
            <a:r>
              <a:rPr lang="ja-JP" altLang="en-US" sz="2800" b="1" dirty="0">
                <a:latin typeface="Times New Roman" pitchFamily="18" charset="0"/>
                <a:sym typeface="Times New Roman" pitchFamily="18" charset="0"/>
              </a:rPr>
              <a:t>会計法改正</a:t>
            </a:r>
            <a:endParaRPr lang="en-US" sz="2800" b="1" dirty="0"/>
          </a:p>
        </p:txBody>
      </p:sp>
      <p:sp>
        <p:nvSpPr>
          <p:cNvPr id="36" name="テキスト ボックス 33"/>
          <p:cNvSpPr txBox="1">
            <a:spLocks noChangeArrowheads="1"/>
          </p:cNvSpPr>
          <p:nvPr/>
        </p:nvSpPr>
        <p:spPr bwMode="auto">
          <a:xfrm>
            <a:off x="0" y="2492896"/>
            <a:ext cx="2195736" cy="432048"/>
          </a:xfrm>
          <a:prstGeom prst="rect">
            <a:avLst/>
          </a:prstGeom>
          <a:noFill/>
          <a:ln w="9525">
            <a:noFill/>
            <a:miter lim="800000"/>
            <a:headEnd/>
            <a:tailEnd/>
          </a:ln>
        </p:spPr>
        <p:txBody>
          <a:bodyPr/>
          <a:lstStyle/>
          <a:p>
            <a:r>
              <a:rPr lang="en-US" altLang="ja-JP" sz="2800" dirty="0"/>
              <a:t>1921</a:t>
            </a:r>
            <a:r>
              <a:rPr lang="ja-JP" altLang="en-US" sz="2800" dirty="0"/>
              <a:t>　　</a:t>
            </a:r>
            <a:r>
              <a:rPr lang="en-US" altLang="ja-JP" sz="2800" dirty="0"/>
              <a:t>T10</a:t>
            </a:r>
            <a:endParaRPr lang="ja-JP" altLang="en-US" sz="2800" dirty="0"/>
          </a:p>
        </p:txBody>
      </p:sp>
      <p:sp>
        <p:nvSpPr>
          <p:cNvPr id="37" name="テキスト ボックス 36"/>
          <p:cNvSpPr txBox="1"/>
          <p:nvPr/>
        </p:nvSpPr>
        <p:spPr>
          <a:xfrm>
            <a:off x="5292080" y="2132856"/>
            <a:ext cx="1600118" cy="400110"/>
          </a:xfrm>
          <a:prstGeom prst="rect">
            <a:avLst/>
          </a:prstGeom>
          <a:noFill/>
        </p:spPr>
        <p:txBody>
          <a:bodyPr wrap="none" rtlCol="0">
            <a:spAutoFit/>
          </a:bodyPr>
          <a:lstStyle/>
          <a:p>
            <a:r>
              <a:rPr kumimoji="1" lang="ja-JP" altLang="en-US" sz="2000" b="1" dirty="0">
                <a:latin typeface="+mn-ea"/>
                <a:ea typeface="+mn-ea"/>
              </a:rPr>
              <a:t>～</a:t>
            </a:r>
            <a:r>
              <a:rPr kumimoji="1" lang="en-US" altLang="ja-JP" sz="2000" b="1" dirty="0">
                <a:latin typeface="+mn-ea"/>
                <a:ea typeface="+mn-ea"/>
              </a:rPr>
              <a:t>1952 (S27)</a:t>
            </a:r>
            <a:endParaRPr kumimoji="1" lang="ja-JP" altLang="en-US" sz="2000" b="1" dirty="0">
              <a:latin typeface="+mn-ea"/>
              <a:ea typeface="+mn-ea"/>
            </a:endParaRPr>
          </a:p>
        </p:txBody>
      </p:sp>
      <p:sp>
        <p:nvSpPr>
          <p:cNvPr id="38" name="テキスト ボックス 33"/>
          <p:cNvSpPr txBox="1">
            <a:spLocks noChangeArrowheads="1"/>
          </p:cNvSpPr>
          <p:nvPr/>
        </p:nvSpPr>
        <p:spPr bwMode="auto">
          <a:xfrm>
            <a:off x="3491880" y="5589240"/>
            <a:ext cx="2952328" cy="432048"/>
          </a:xfrm>
          <a:prstGeom prst="rect">
            <a:avLst/>
          </a:prstGeom>
          <a:noFill/>
          <a:ln w="9525">
            <a:noFill/>
            <a:miter lim="800000"/>
            <a:headEnd/>
            <a:tailEnd/>
          </a:ln>
        </p:spPr>
        <p:txBody>
          <a:bodyPr/>
          <a:lstStyle/>
          <a:p>
            <a:r>
              <a:rPr lang="en-US" altLang="ja-JP" sz="2800" dirty="0"/>
              <a:t>H26</a:t>
            </a:r>
            <a:r>
              <a:rPr lang="ja-JP" altLang="en-US" sz="2800" dirty="0" err="1"/>
              <a:t>、</a:t>
            </a:r>
            <a:r>
              <a:rPr lang="en-US" altLang="ja-JP" sz="2800" dirty="0"/>
              <a:t>R1</a:t>
            </a:r>
            <a:r>
              <a:rPr lang="ja-JP" altLang="en-US" sz="2800" dirty="0" err="1"/>
              <a:t>、</a:t>
            </a:r>
            <a:r>
              <a:rPr lang="en-US" altLang="ja-JP" sz="2800" dirty="0"/>
              <a:t>R6</a:t>
            </a:r>
            <a:r>
              <a:rPr lang="ja-JP" altLang="en-US" sz="2800" dirty="0"/>
              <a:t>改正</a:t>
            </a:r>
          </a:p>
        </p:txBody>
      </p:sp>
    </p:spTree>
    <p:extLst>
      <p:ext uri="{BB962C8B-B14F-4D97-AF65-F5344CB8AC3E}">
        <p14:creationId xmlns:p14="http://schemas.microsoft.com/office/powerpoint/2010/main" val="3971268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2709163838"/>
              </p:ext>
            </p:extLst>
          </p:nvPr>
        </p:nvGraphicFramePr>
        <p:xfrm>
          <a:off x="0" y="764703"/>
          <a:ext cx="8998927" cy="5905331"/>
        </p:xfrm>
        <a:graphic>
          <a:graphicData uri="http://schemas.openxmlformats.org/drawingml/2006/table">
            <a:tbl>
              <a:tblPr firstRow="1" bandRow="1">
                <a:tableStyleId>{5C22544A-7EE6-4342-B048-85BDC9FD1C3A}</a:tableStyleId>
              </a:tblPr>
              <a:tblGrid>
                <a:gridCol w="1835696">
                  <a:extLst>
                    <a:ext uri="{9D8B030D-6E8A-4147-A177-3AD203B41FA5}">
                      <a16:colId xmlns:a16="http://schemas.microsoft.com/office/drawing/2014/main" val="20000"/>
                    </a:ext>
                  </a:extLst>
                </a:gridCol>
                <a:gridCol w="2304256">
                  <a:extLst>
                    <a:ext uri="{9D8B030D-6E8A-4147-A177-3AD203B41FA5}">
                      <a16:colId xmlns:a16="http://schemas.microsoft.com/office/drawing/2014/main" val="20001"/>
                    </a:ext>
                  </a:extLst>
                </a:gridCol>
                <a:gridCol w="2572363">
                  <a:extLst>
                    <a:ext uri="{9D8B030D-6E8A-4147-A177-3AD203B41FA5}">
                      <a16:colId xmlns:a16="http://schemas.microsoft.com/office/drawing/2014/main" val="20002"/>
                    </a:ext>
                  </a:extLst>
                </a:gridCol>
                <a:gridCol w="2286612">
                  <a:extLst>
                    <a:ext uri="{9D8B030D-6E8A-4147-A177-3AD203B41FA5}">
                      <a16:colId xmlns:a16="http://schemas.microsoft.com/office/drawing/2014/main" val="20003"/>
                    </a:ext>
                  </a:extLst>
                </a:gridCol>
              </a:tblGrid>
              <a:tr h="456245">
                <a:tc>
                  <a:txBody>
                    <a:bodyPr/>
                    <a:lstStyle/>
                    <a:p>
                      <a:endParaRPr kumimoji="1" lang="ja-JP" altLang="en-US" sz="1800" dirty="0"/>
                    </a:p>
                  </a:txBody>
                  <a:tcPr marL="91425" marR="91425" marT="45715" marB="45715">
                    <a:solidFill>
                      <a:schemeClr val="accent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a:t>日　本</a:t>
                      </a:r>
                    </a:p>
                  </a:txBody>
                  <a:tcPr marL="91425" marR="91425" marT="45715" marB="45715">
                    <a:solidFill>
                      <a:schemeClr val="accent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a:t>フランス</a:t>
                      </a:r>
                    </a:p>
                  </a:txBody>
                  <a:tcPr marL="91425" marR="91425" marT="45715" marB="45715">
                    <a:solidFill>
                      <a:schemeClr val="accent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a:t>イタリア</a:t>
                      </a:r>
                    </a:p>
                  </a:txBody>
                  <a:tcPr marL="91425" marR="91425" marT="45715" marB="45715">
                    <a:solidFill>
                      <a:schemeClr val="accent3"/>
                    </a:solidFill>
                  </a:tcPr>
                </a:tc>
                <a:extLst>
                  <a:ext uri="{0D108BD9-81ED-4DB2-BD59-A6C34878D82A}">
                    <a16:rowId xmlns:a16="http://schemas.microsoft.com/office/drawing/2014/main" val="10000"/>
                  </a:ext>
                </a:extLst>
              </a:tr>
              <a:tr h="1711878">
                <a:tc>
                  <a:txBody>
                    <a:bodyPr/>
                    <a:lstStyle/>
                    <a:p>
                      <a:r>
                        <a:rPr kumimoji="0" lang="ja-JP" altLang="ja-JP" sz="2400" b="1" i="0" u="none" strike="noStrike" kern="2400" cap="none" spc="100" normalizeH="0" baseline="0" dirty="0">
                          <a:ln>
                            <a:noFill/>
                          </a:ln>
                          <a:effectLst/>
                          <a:latin typeface="ＭＳ 明朝" pitchFamily="17" charset="-128"/>
                          <a:ea typeface="ＭＳ ゴシック" pitchFamily="49" charset="-128"/>
                        </a:rPr>
                        <a:t>入札方式</a:t>
                      </a:r>
                      <a:endParaRPr kumimoji="1" lang="ja-JP" altLang="en-US" sz="2400" dirty="0"/>
                    </a:p>
                  </a:txBody>
                  <a:tcPr marL="91425" marR="91425" marT="45715" marB="45715" anchor="ctr" anchorCtr="1"/>
                </a:tc>
                <a:tc>
                  <a:txBody>
                    <a:bodyPr/>
                    <a:lstStyle/>
                    <a:p>
                      <a:endParaRPr kumimoji="1" lang="ja-JP" altLang="en-US" sz="1800" dirty="0"/>
                    </a:p>
                  </a:txBody>
                  <a:tcPr marL="91425" marR="91425" marT="45715" marB="45715"/>
                </a:tc>
                <a:tc>
                  <a:txBody>
                    <a:bodyPr/>
                    <a:lstStyle/>
                    <a:p>
                      <a:endParaRPr kumimoji="1" lang="ja-JP" altLang="en-US" sz="1800" dirty="0"/>
                    </a:p>
                  </a:txBody>
                  <a:tcPr marL="91425" marR="91425" marT="45715" marB="45715"/>
                </a:tc>
                <a:tc>
                  <a:txBody>
                    <a:bodyPr/>
                    <a:lstStyle/>
                    <a:p>
                      <a:endParaRPr kumimoji="1" lang="ja-JP" altLang="en-US" sz="1800" dirty="0"/>
                    </a:p>
                  </a:txBody>
                  <a:tcPr marL="91425" marR="91425" marT="45715" marB="45715"/>
                </a:tc>
                <a:extLst>
                  <a:ext uri="{0D108BD9-81ED-4DB2-BD59-A6C34878D82A}">
                    <a16:rowId xmlns:a16="http://schemas.microsoft.com/office/drawing/2014/main" val="10001"/>
                  </a:ext>
                </a:extLst>
              </a:tr>
              <a:tr h="1005917">
                <a:tc>
                  <a:txBody>
                    <a:bodyPr/>
                    <a:lstStyle/>
                    <a:p>
                      <a:r>
                        <a:rPr kumimoji="0" lang="ja-JP" altLang="en-US" sz="2400" b="1" i="0" u="none" strike="noStrike" kern="2400" cap="none" spc="100" normalizeH="0" baseline="0" dirty="0">
                          <a:ln>
                            <a:noFill/>
                          </a:ln>
                          <a:effectLst/>
                          <a:latin typeface="ＭＳ 明朝" pitchFamily="17" charset="-128"/>
                          <a:ea typeface="ＭＳ ゴシック" pitchFamily="49" charset="-128"/>
                        </a:rPr>
                        <a:t>売買</a:t>
                      </a:r>
                      <a:endParaRPr kumimoji="1" lang="ja-JP" altLang="en-US" sz="2400" dirty="0"/>
                    </a:p>
                  </a:txBody>
                  <a:tcPr marL="91425" marR="91425" marT="45715" marB="45715" anchor="ctr" anchorCtr="1"/>
                </a:tc>
                <a:tc>
                  <a:txBody>
                    <a:bodyPr/>
                    <a:lstStyle/>
                    <a:p>
                      <a:endParaRPr kumimoji="1" lang="ja-JP" altLang="en-US" sz="1800" dirty="0"/>
                    </a:p>
                  </a:txBody>
                  <a:tcPr marL="91425" marR="91425" marT="45715" marB="45715"/>
                </a:tc>
                <a:tc>
                  <a:txBody>
                    <a:bodyPr/>
                    <a:lstStyle/>
                    <a:p>
                      <a:endParaRPr kumimoji="1" lang="ja-JP" altLang="en-US" sz="1800" dirty="0"/>
                    </a:p>
                  </a:txBody>
                  <a:tcPr marL="91425" marR="91425" marT="45715" marB="45715"/>
                </a:tc>
                <a:tc>
                  <a:txBody>
                    <a:bodyPr/>
                    <a:lstStyle/>
                    <a:p>
                      <a:endParaRPr kumimoji="1" lang="ja-JP" altLang="en-US" sz="1800" dirty="0"/>
                    </a:p>
                  </a:txBody>
                  <a:tcPr marL="91425" marR="91425" marT="45715" marB="45715"/>
                </a:tc>
                <a:extLst>
                  <a:ext uri="{0D108BD9-81ED-4DB2-BD59-A6C34878D82A}">
                    <a16:rowId xmlns:a16="http://schemas.microsoft.com/office/drawing/2014/main" val="10002"/>
                  </a:ext>
                </a:extLst>
              </a:tr>
              <a:tr h="1005917">
                <a:tc>
                  <a:txBody>
                    <a:bodyPr/>
                    <a:lstStyle/>
                    <a:p>
                      <a:r>
                        <a:rPr kumimoji="1" lang="ja-JP" altLang="en-US" sz="2400" dirty="0"/>
                        <a:t>物品</a:t>
                      </a:r>
                      <a:r>
                        <a:rPr kumimoji="1" lang="en-US" altLang="ja-JP" sz="2400" dirty="0"/>
                        <a:t>､</a:t>
                      </a:r>
                      <a:r>
                        <a:rPr kumimoji="1" lang="ja-JP" altLang="en-US" sz="2400" dirty="0"/>
                        <a:t>サービス</a:t>
                      </a:r>
                      <a:r>
                        <a:rPr kumimoji="1" lang="en-US" altLang="ja-JP" sz="2400" dirty="0"/>
                        <a:t>､</a:t>
                      </a:r>
                      <a:r>
                        <a:rPr kumimoji="1" lang="ja-JP" altLang="en-US" sz="2400" dirty="0"/>
                        <a:t>工事等</a:t>
                      </a:r>
                    </a:p>
                  </a:txBody>
                  <a:tcPr marL="91425" marR="91425" marT="45715" marB="45715" anchor="ctr" anchorCtr="1"/>
                </a:tc>
                <a:tc>
                  <a:txBody>
                    <a:bodyPr/>
                    <a:lstStyle/>
                    <a:p>
                      <a:endParaRPr kumimoji="1" lang="ja-JP" altLang="en-US" sz="1800"/>
                    </a:p>
                  </a:txBody>
                  <a:tcPr marL="91425" marR="91425" marT="45715" marB="45715"/>
                </a:tc>
                <a:tc>
                  <a:txBody>
                    <a:bodyPr/>
                    <a:lstStyle/>
                    <a:p>
                      <a:endParaRPr kumimoji="1" lang="ja-JP" altLang="en-US" sz="1800"/>
                    </a:p>
                  </a:txBody>
                  <a:tcPr marL="91425" marR="91425" marT="45715" marB="45715"/>
                </a:tc>
                <a:tc>
                  <a:txBody>
                    <a:bodyPr/>
                    <a:lstStyle/>
                    <a:p>
                      <a:endParaRPr kumimoji="1" lang="ja-JP" altLang="en-US" sz="1800" b="0" dirty="0"/>
                    </a:p>
                  </a:txBody>
                  <a:tcPr marL="91425" marR="91425" marT="45715" marB="45715"/>
                </a:tc>
                <a:extLst>
                  <a:ext uri="{0D108BD9-81ED-4DB2-BD59-A6C34878D82A}">
                    <a16:rowId xmlns:a16="http://schemas.microsoft.com/office/drawing/2014/main" val="10003"/>
                  </a:ext>
                </a:extLst>
              </a:tr>
              <a:tr h="718512">
                <a:tc>
                  <a:txBody>
                    <a:bodyPr/>
                    <a:lstStyle/>
                    <a:p>
                      <a:r>
                        <a:rPr kumimoji="0" lang="ja-JP" altLang="en-US" sz="2400" b="1" i="0" u="none" strike="noStrike" kern="2400" cap="none" spc="100" normalizeH="0" baseline="0" dirty="0">
                          <a:ln>
                            <a:noFill/>
                          </a:ln>
                          <a:effectLst/>
                          <a:latin typeface="ＭＳ 明朝" pitchFamily="17" charset="-128"/>
                          <a:ea typeface="ＭＳ ゴシック" pitchFamily="49" charset="-128"/>
                        </a:rPr>
                        <a:t>予定価格</a:t>
                      </a:r>
                      <a:endParaRPr kumimoji="1" lang="ja-JP" altLang="en-US" sz="2400" dirty="0"/>
                    </a:p>
                  </a:txBody>
                  <a:tcPr marL="91425" marR="91425" marT="45715" marB="45715" anchor="ctr" anchorCtr="1"/>
                </a:tc>
                <a:tc>
                  <a:txBody>
                    <a:bodyPr/>
                    <a:lstStyle/>
                    <a:p>
                      <a:endParaRPr kumimoji="1" lang="ja-JP" altLang="en-US" sz="1800" dirty="0"/>
                    </a:p>
                  </a:txBody>
                  <a:tcPr marL="91425" marR="91425" marT="45715" marB="45715"/>
                </a:tc>
                <a:tc>
                  <a:txBody>
                    <a:bodyPr/>
                    <a:lstStyle/>
                    <a:p>
                      <a:endParaRPr kumimoji="1" lang="ja-JP" altLang="en-US" sz="1800" dirty="0"/>
                    </a:p>
                  </a:txBody>
                  <a:tcPr marL="91425" marR="91425" marT="45715" marB="45715"/>
                </a:tc>
                <a:tc>
                  <a:txBody>
                    <a:bodyPr/>
                    <a:lstStyle/>
                    <a:p>
                      <a:endParaRPr kumimoji="1" lang="ja-JP" altLang="en-US" sz="1800"/>
                    </a:p>
                  </a:txBody>
                  <a:tcPr marL="91425" marR="91425" marT="45715" marB="45715"/>
                </a:tc>
                <a:extLst>
                  <a:ext uri="{0D108BD9-81ED-4DB2-BD59-A6C34878D82A}">
                    <a16:rowId xmlns:a16="http://schemas.microsoft.com/office/drawing/2014/main" val="10004"/>
                  </a:ext>
                </a:extLst>
              </a:tr>
              <a:tr h="10059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ja-JP" altLang="en-US" sz="2400" b="1" i="0" u="none" strike="noStrike" kern="2400" cap="none" spc="100" normalizeH="0" baseline="0" dirty="0">
                          <a:ln>
                            <a:noFill/>
                          </a:ln>
                          <a:effectLst/>
                          <a:latin typeface="ＭＳ 明朝" pitchFamily="17" charset="-128"/>
                          <a:ea typeface="ＭＳ ゴシック" pitchFamily="49" charset="-128"/>
                        </a:rPr>
                        <a:t>落札基準</a:t>
                      </a:r>
                      <a:endParaRPr kumimoji="1" lang="ja-JP" altLang="en-US" sz="2400" dirty="0"/>
                    </a:p>
                    <a:p>
                      <a:endParaRPr kumimoji="1" lang="ja-JP" altLang="en-US" sz="1800" dirty="0"/>
                    </a:p>
                  </a:txBody>
                  <a:tcPr marL="91425" marR="91425" marT="45715" marB="45715" anchor="ctr" anchorCtr="1"/>
                </a:tc>
                <a:tc>
                  <a:txBody>
                    <a:bodyPr/>
                    <a:lstStyle/>
                    <a:p>
                      <a:endParaRPr kumimoji="1" lang="ja-JP" altLang="en-US" sz="1800" dirty="0"/>
                    </a:p>
                  </a:txBody>
                  <a:tcPr marL="91425" marR="91425" marT="45715" marB="45715"/>
                </a:tc>
                <a:tc>
                  <a:txBody>
                    <a:bodyPr/>
                    <a:lstStyle/>
                    <a:p>
                      <a:endParaRPr kumimoji="1" lang="ja-JP" altLang="en-US" sz="1800" dirty="0"/>
                    </a:p>
                  </a:txBody>
                  <a:tcPr marL="91425" marR="91425" marT="45715" marB="45715"/>
                </a:tc>
                <a:tc>
                  <a:txBody>
                    <a:bodyPr/>
                    <a:lstStyle/>
                    <a:p>
                      <a:endParaRPr kumimoji="1" lang="ja-JP" altLang="en-US" sz="1800" dirty="0"/>
                    </a:p>
                  </a:txBody>
                  <a:tcPr marL="91425" marR="91425" marT="45715" marB="45715"/>
                </a:tc>
                <a:extLst>
                  <a:ext uri="{0D108BD9-81ED-4DB2-BD59-A6C34878D82A}">
                    <a16:rowId xmlns:a16="http://schemas.microsoft.com/office/drawing/2014/main" val="10005"/>
                  </a:ext>
                </a:extLst>
              </a:tr>
            </a:tbl>
          </a:graphicData>
        </a:graphic>
      </p:graphicFrame>
      <p:sp>
        <p:nvSpPr>
          <p:cNvPr id="6" name="角丸四角形 5"/>
          <p:cNvSpPr/>
          <p:nvPr/>
        </p:nvSpPr>
        <p:spPr>
          <a:xfrm>
            <a:off x="2051721" y="1527176"/>
            <a:ext cx="6786550" cy="493713"/>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0" dirty="0">
                <a:solidFill>
                  <a:schemeClr val="accent6"/>
                </a:solidFill>
              </a:rPr>
              <a:t>一般競争入札と随意契約</a:t>
            </a:r>
          </a:p>
        </p:txBody>
      </p:sp>
      <p:sp>
        <p:nvSpPr>
          <p:cNvPr id="7" name="角丸四角形 6"/>
          <p:cNvSpPr/>
          <p:nvPr/>
        </p:nvSpPr>
        <p:spPr>
          <a:xfrm>
            <a:off x="4281854" y="2081213"/>
            <a:ext cx="2375389" cy="46196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000" b="1" dirty="0">
                <a:solidFill>
                  <a:schemeClr val="accent6"/>
                </a:solidFill>
              </a:rPr>
              <a:t>指名競争入札あり</a:t>
            </a:r>
          </a:p>
        </p:txBody>
      </p:sp>
      <p:sp>
        <p:nvSpPr>
          <p:cNvPr id="8" name="角丸四角形 7"/>
          <p:cNvSpPr/>
          <p:nvPr/>
        </p:nvSpPr>
        <p:spPr>
          <a:xfrm>
            <a:off x="2051721" y="3216348"/>
            <a:ext cx="6786550" cy="50323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0" dirty="0">
                <a:solidFill>
                  <a:schemeClr val="accent6"/>
                </a:solidFill>
              </a:rPr>
              <a:t>同じ扱い</a:t>
            </a:r>
          </a:p>
        </p:txBody>
      </p:sp>
      <p:sp>
        <p:nvSpPr>
          <p:cNvPr id="9" name="角丸四角形 8"/>
          <p:cNvSpPr/>
          <p:nvPr/>
        </p:nvSpPr>
        <p:spPr>
          <a:xfrm>
            <a:off x="2051721" y="4043363"/>
            <a:ext cx="6786550" cy="4318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0" dirty="0">
                <a:solidFill>
                  <a:schemeClr val="accent6"/>
                </a:solidFill>
              </a:rPr>
              <a:t>同じ扱い</a:t>
            </a:r>
          </a:p>
        </p:txBody>
      </p:sp>
      <p:sp>
        <p:nvSpPr>
          <p:cNvPr id="10" name="角丸四角形 9"/>
          <p:cNvSpPr/>
          <p:nvPr/>
        </p:nvSpPr>
        <p:spPr>
          <a:xfrm>
            <a:off x="6676828" y="4548188"/>
            <a:ext cx="2161443" cy="32226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ja-JP" sz="2000" b="1" dirty="0">
                <a:solidFill>
                  <a:schemeClr val="accent2">
                    <a:lumMod val="50000"/>
                  </a:schemeClr>
                </a:solidFill>
                <a:latin typeface="Arial" pitchFamily="34" charset="0"/>
                <a:cs typeface="Arial" pitchFamily="34" charset="0"/>
              </a:rPr>
              <a:t>1865</a:t>
            </a:r>
            <a:r>
              <a:rPr lang="ja-JP" altLang="en-US" sz="2000" b="1" dirty="0">
                <a:solidFill>
                  <a:schemeClr val="accent2">
                    <a:lumMod val="50000"/>
                  </a:schemeClr>
                </a:solidFill>
              </a:rPr>
              <a:t>公共事業法</a:t>
            </a:r>
          </a:p>
        </p:txBody>
      </p:sp>
      <p:sp>
        <p:nvSpPr>
          <p:cNvPr id="11" name="角丸四角形 10"/>
          <p:cNvSpPr/>
          <p:nvPr/>
        </p:nvSpPr>
        <p:spPr>
          <a:xfrm>
            <a:off x="4281854" y="5085183"/>
            <a:ext cx="4556415" cy="503237"/>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0" b="1" dirty="0">
                <a:solidFill>
                  <a:srgbClr val="C00000"/>
                </a:solidFill>
              </a:rPr>
              <a:t>定める場合あり</a:t>
            </a:r>
          </a:p>
        </p:txBody>
      </p:sp>
      <p:sp>
        <p:nvSpPr>
          <p:cNvPr id="12" name="角丸四角形 11"/>
          <p:cNvSpPr/>
          <p:nvPr/>
        </p:nvSpPr>
        <p:spPr>
          <a:xfrm>
            <a:off x="2051721" y="5085184"/>
            <a:ext cx="2051697" cy="503237"/>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0" b="1" dirty="0">
                <a:solidFill>
                  <a:srgbClr val="C00000"/>
                </a:solidFill>
              </a:rPr>
              <a:t>必ず定める</a:t>
            </a:r>
          </a:p>
        </p:txBody>
      </p:sp>
      <p:sp>
        <p:nvSpPr>
          <p:cNvPr id="13" name="角丸四角形 12"/>
          <p:cNvSpPr/>
          <p:nvPr/>
        </p:nvSpPr>
        <p:spPr>
          <a:xfrm>
            <a:off x="2035487" y="5912285"/>
            <a:ext cx="6802783" cy="50482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0" dirty="0">
                <a:solidFill>
                  <a:schemeClr val="accent6"/>
                </a:solidFill>
              </a:rPr>
              <a:t>最低価格</a:t>
            </a:r>
          </a:p>
        </p:txBody>
      </p:sp>
      <p:sp>
        <p:nvSpPr>
          <p:cNvPr id="42031" name="テキスト ボックス 15"/>
          <p:cNvSpPr txBox="1">
            <a:spLocks noChangeArrowheads="1"/>
          </p:cNvSpPr>
          <p:nvPr/>
        </p:nvSpPr>
        <p:spPr bwMode="auto">
          <a:xfrm>
            <a:off x="953966" y="115888"/>
            <a:ext cx="8190034"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algn="ctr" eaLnBrk="1" hangingPunct="1">
              <a:lnSpc>
                <a:spcPct val="100000"/>
              </a:lnSpc>
              <a:spcBef>
                <a:spcPct val="0"/>
              </a:spcBef>
              <a:buClrTx/>
              <a:buFontTx/>
              <a:buNone/>
            </a:pPr>
            <a:r>
              <a:rPr kumimoji="0" lang="ja-JP" altLang="en-US" sz="2800" b="1" dirty="0">
                <a:solidFill>
                  <a:srgbClr val="C00000"/>
                </a:solidFill>
                <a:latin typeface="HGP創英角ﾎﾟｯﾌﾟ体" pitchFamily="50" charset="-128"/>
                <a:ea typeface="HGP創英角ﾎﾟｯﾌﾟ体" pitchFamily="50" charset="-128"/>
              </a:rPr>
              <a:t>入札契約制度の各国比較</a:t>
            </a:r>
            <a:r>
              <a:rPr kumimoji="0" lang="ja-JP" altLang="en-US" sz="2800" b="1" dirty="0">
                <a:solidFill>
                  <a:srgbClr val="C00000"/>
                </a:solidFill>
                <a:latin typeface="ＭＳ 明朝" pitchFamily="17" charset="-128"/>
              </a:rPr>
              <a:t>（明治会計法制定当時）</a:t>
            </a:r>
            <a:endParaRPr kumimoji="0" lang="ja-JP" altLang="en-US" sz="2800" b="1" dirty="0">
              <a:solidFill>
                <a:srgbClr val="C00000"/>
              </a:solidFill>
              <a:latin typeface="Gill Sans MT" pitchFamily="34" charset="0"/>
            </a:endParaRPr>
          </a:p>
        </p:txBody>
      </p:sp>
      <p:sp>
        <p:nvSpPr>
          <p:cNvPr id="42032" name="テキスト ボックス 1"/>
          <p:cNvSpPr txBox="1">
            <a:spLocks noChangeArrowheads="1"/>
          </p:cNvSpPr>
          <p:nvPr/>
        </p:nvSpPr>
        <p:spPr bwMode="auto">
          <a:xfrm>
            <a:off x="2613908" y="1092201"/>
            <a:ext cx="14895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algn="ctr" eaLnBrk="1" hangingPunct="1">
              <a:lnSpc>
                <a:spcPct val="100000"/>
              </a:lnSpc>
              <a:spcBef>
                <a:spcPct val="0"/>
              </a:spcBef>
              <a:buClrTx/>
              <a:buFontTx/>
              <a:buNone/>
            </a:pPr>
            <a:r>
              <a:rPr kumimoji="0" lang="ja-JP" altLang="en-US" sz="2400" b="1">
                <a:solidFill>
                  <a:srgbClr val="C00000"/>
                </a:solidFill>
                <a:latin typeface="Arial" pitchFamily="34" charset="0"/>
                <a:cs typeface="Arial" pitchFamily="34" charset="0"/>
              </a:rPr>
              <a:t>（</a:t>
            </a:r>
            <a:r>
              <a:rPr kumimoji="0" lang="en-US" altLang="ja-JP" sz="2400" b="1">
                <a:solidFill>
                  <a:srgbClr val="C00000"/>
                </a:solidFill>
                <a:latin typeface="Arial" pitchFamily="34" charset="0"/>
                <a:cs typeface="Arial" pitchFamily="34" charset="0"/>
              </a:rPr>
              <a:t>1889</a:t>
            </a:r>
            <a:r>
              <a:rPr kumimoji="0" lang="ja-JP" altLang="en-US" sz="2400" b="1">
                <a:solidFill>
                  <a:srgbClr val="C00000"/>
                </a:solidFill>
                <a:latin typeface="Arial" pitchFamily="34" charset="0"/>
                <a:cs typeface="Arial" pitchFamily="34" charset="0"/>
              </a:rPr>
              <a:t>）</a:t>
            </a:r>
            <a:endParaRPr lang="ja-JP" altLang="en-US" sz="2400" b="1">
              <a:solidFill>
                <a:schemeClr val="tx1"/>
              </a:solidFill>
              <a:latin typeface="Arial" pitchFamily="34" charset="0"/>
              <a:ea typeface="HGｺﾞｼｯｸE" pitchFamily="49" charset="-128"/>
              <a:cs typeface="Arial" pitchFamily="34" charset="0"/>
            </a:endParaRPr>
          </a:p>
        </p:txBody>
      </p:sp>
      <p:sp>
        <p:nvSpPr>
          <p:cNvPr id="42033" name="テキスト ボックス 16"/>
          <p:cNvSpPr txBox="1">
            <a:spLocks noChangeArrowheads="1"/>
          </p:cNvSpPr>
          <p:nvPr/>
        </p:nvSpPr>
        <p:spPr bwMode="auto">
          <a:xfrm>
            <a:off x="7065013" y="1092201"/>
            <a:ext cx="14895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algn="ctr" eaLnBrk="1" hangingPunct="1">
              <a:lnSpc>
                <a:spcPct val="100000"/>
              </a:lnSpc>
              <a:spcBef>
                <a:spcPct val="0"/>
              </a:spcBef>
              <a:buClrTx/>
              <a:buFontTx/>
              <a:buNone/>
            </a:pPr>
            <a:r>
              <a:rPr kumimoji="0" lang="ja-JP" altLang="en-US" sz="2400" b="1">
                <a:solidFill>
                  <a:srgbClr val="C00000"/>
                </a:solidFill>
                <a:latin typeface="Arial" pitchFamily="34" charset="0"/>
                <a:cs typeface="Arial" pitchFamily="34" charset="0"/>
              </a:rPr>
              <a:t>（</a:t>
            </a:r>
            <a:r>
              <a:rPr kumimoji="0" lang="en-US" altLang="ja-JP" sz="2400" b="1">
                <a:solidFill>
                  <a:srgbClr val="C00000"/>
                </a:solidFill>
                <a:latin typeface="Arial" pitchFamily="34" charset="0"/>
                <a:cs typeface="Arial" pitchFamily="34" charset="0"/>
              </a:rPr>
              <a:t>1884</a:t>
            </a:r>
            <a:r>
              <a:rPr kumimoji="0" lang="ja-JP" altLang="en-US" sz="2400" b="1">
                <a:solidFill>
                  <a:srgbClr val="C00000"/>
                </a:solidFill>
                <a:latin typeface="Arial" pitchFamily="34" charset="0"/>
                <a:cs typeface="Arial" pitchFamily="34" charset="0"/>
              </a:rPr>
              <a:t>）</a:t>
            </a:r>
            <a:endParaRPr lang="ja-JP" altLang="en-US" sz="2400" b="1">
              <a:solidFill>
                <a:schemeClr val="tx1"/>
              </a:solidFill>
              <a:latin typeface="Arial" pitchFamily="34" charset="0"/>
              <a:ea typeface="HGｺﾞｼｯｸE" pitchFamily="49" charset="-128"/>
              <a:cs typeface="Arial" pitchFamily="34" charset="0"/>
            </a:endParaRPr>
          </a:p>
        </p:txBody>
      </p:sp>
      <p:sp>
        <p:nvSpPr>
          <p:cNvPr id="42034" name="テキスト ボックス 17"/>
          <p:cNvSpPr txBox="1">
            <a:spLocks noChangeArrowheads="1"/>
          </p:cNvSpPr>
          <p:nvPr/>
        </p:nvSpPr>
        <p:spPr bwMode="auto">
          <a:xfrm>
            <a:off x="4832500" y="1106488"/>
            <a:ext cx="14895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algn="ctr" eaLnBrk="1" hangingPunct="1">
              <a:lnSpc>
                <a:spcPct val="100000"/>
              </a:lnSpc>
              <a:spcBef>
                <a:spcPct val="0"/>
              </a:spcBef>
              <a:buClrTx/>
              <a:buFontTx/>
              <a:buNone/>
            </a:pPr>
            <a:r>
              <a:rPr kumimoji="0" lang="ja-JP" altLang="en-US" sz="2400" b="1">
                <a:solidFill>
                  <a:srgbClr val="C00000"/>
                </a:solidFill>
                <a:latin typeface="Arial" pitchFamily="34" charset="0"/>
                <a:cs typeface="Arial" pitchFamily="34" charset="0"/>
              </a:rPr>
              <a:t>（</a:t>
            </a:r>
            <a:r>
              <a:rPr kumimoji="0" lang="en-US" altLang="ja-JP" sz="2400" b="1">
                <a:solidFill>
                  <a:srgbClr val="C00000"/>
                </a:solidFill>
                <a:latin typeface="Arial" pitchFamily="34" charset="0"/>
                <a:cs typeface="Arial" pitchFamily="34" charset="0"/>
              </a:rPr>
              <a:t>1862</a:t>
            </a:r>
            <a:r>
              <a:rPr kumimoji="0" lang="ja-JP" altLang="en-US" sz="2400" b="1">
                <a:solidFill>
                  <a:srgbClr val="C00000"/>
                </a:solidFill>
                <a:latin typeface="Arial" pitchFamily="34" charset="0"/>
                <a:cs typeface="Arial" pitchFamily="34" charset="0"/>
              </a:rPr>
              <a:t>）</a:t>
            </a:r>
            <a:endParaRPr lang="ja-JP" altLang="en-US" sz="2400" b="1">
              <a:solidFill>
                <a:schemeClr val="tx1"/>
              </a:solidFill>
              <a:latin typeface="Arial" pitchFamily="34" charset="0"/>
              <a:ea typeface="HGｺﾞｼｯｸE" pitchFamily="49" charset="-128"/>
              <a:cs typeface="Arial" pitchFamily="34" charset="0"/>
            </a:endParaRPr>
          </a:p>
        </p:txBody>
      </p:sp>
      <p:sp>
        <p:nvSpPr>
          <p:cNvPr id="16" name="角丸四角形 15"/>
          <p:cNvSpPr/>
          <p:nvPr/>
        </p:nvSpPr>
        <p:spPr>
          <a:xfrm>
            <a:off x="4281854" y="2628901"/>
            <a:ext cx="2447193" cy="322263"/>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ja-JP" sz="2000" b="1" dirty="0">
                <a:solidFill>
                  <a:schemeClr val="accent2">
                    <a:lumMod val="50000"/>
                  </a:schemeClr>
                </a:solidFill>
                <a:latin typeface="Arial" pitchFamily="34" charset="0"/>
                <a:cs typeface="Arial" pitchFamily="34" charset="0"/>
              </a:rPr>
              <a:t>1882</a:t>
            </a:r>
            <a:r>
              <a:rPr lang="ja-JP" altLang="en-US" sz="2000" b="1" dirty="0">
                <a:solidFill>
                  <a:schemeClr val="accent2">
                    <a:lumMod val="50000"/>
                  </a:schemeClr>
                </a:solidFill>
                <a:latin typeface="Arial" pitchFamily="34" charset="0"/>
                <a:cs typeface="Arial" pitchFamily="34" charset="0"/>
              </a:rPr>
              <a:t>通達 交渉方式</a:t>
            </a:r>
            <a:endParaRPr lang="ja-JP" altLang="en-US" sz="2000" dirty="0">
              <a:solidFill>
                <a:schemeClr val="accent2">
                  <a:lumMod val="50000"/>
                </a:schemeClr>
              </a:solidFill>
            </a:endParaRPr>
          </a:p>
        </p:txBody>
      </p:sp>
      <p:sp>
        <p:nvSpPr>
          <p:cNvPr id="42036"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a:lnSpc>
                <a:spcPct val="100000"/>
              </a:lnSpc>
              <a:spcBef>
                <a:spcPct val="0"/>
              </a:spcBef>
              <a:buClrTx/>
              <a:buFontTx/>
              <a:buNone/>
            </a:pPr>
            <a:fld id="{B23BA0AC-7E20-4957-AA2E-490FB4481271}" type="slidenum">
              <a:rPr lang="en-US" altLang="ja-JP" sz="1100">
                <a:solidFill>
                  <a:schemeClr val="accent1"/>
                </a:solidFill>
                <a:latin typeface="Arial" pitchFamily="34" charset="0"/>
                <a:ea typeface="ＭＳ Ｐゴシック" pitchFamily="50" charset="-128"/>
              </a:rPr>
              <a:pPr>
                <a:lnSpc>
                  <a:spcPct val="100000"/>
                </a:lnSpc>
                <a:spcBef>
                  <a:spcPct val="0"/>
                </a:spcBef>
                <a:buClrTx/>
                <a:buFontTx/>
                <a:buNone/>
              </a:pPr>
              <a:t>8</a:t>
            </a:fld>
            <a:endParaRPr lang="en-US" altLang="ja-JP" sz="1100">
              <a:solidFill>
                <a:schemeClr val="accent1"/>
              </a:solidFill>
              <a:latin typeface="Arial" pitchFamily="34" charset="0"/>
              <a:ea typeface="ＭＳ Ｐゴシック" pitchFamily="50" charset="-128"/>
            </a:endParaRPr>
          </a:p>
        </p:txBody>
      </p:sp>
    </p:spTree>
    <p:extLst>
      <p:ext uri="{BB962C8B-B14F-4D97-AF65-F5344CB8AC3E}">
        <p14:creationId xmlns:p14="http://schemas.microsoft.com/office/powerpoint/2010/main" val="1794030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nvGraphicFramePr>
        <p:xfrm>
          <a:off x="209551" y="646113"/>
          <a:ext cx="8784981" cy="5878513"/>
        </p:xfrm>
        <a:graphic>
          <a:graphicData uri="http://schemas.openxmlformats.org/drawingml/2006/table">
            <a:tbl>
              <a:tblPr firstRow="1" bandRow="1">
                <a:tableStyleId>{5C22544A-7EE6-4342-B048-85BDC9FD1C3A}</a:tableStyleId>
              </a:tblPr>
              <a:tblGrid>
                <a:gridCol w="1872209">
                  <a:extLst>
                    <a:ext uri="{9D8B030D-6E8A-4147-A177-3AD203B41FA5}">
                      <a16:colId xmlns:a16="http://schemas.microsoft.com/office/drawing/2014/main" val="20000"/>
                    </a:ext>
                  </a:extLst>
                </a:gridCol>
                <a:gridCol w="2376266">
                  <a:extLst>
                    <a:ext uri="{9D8B030D-6E8A-4147-A177-3AD203B41FA5}">
                      <a16:colId xmlns:a16="http://schemas.microsoft.com/office/drawing/2014/main" val="20001"/>
                    </a:ext>
                  </a:extLst>
                </a:gridCol>
                <a:gridCol w="2304257">
                  <a:extLst>
                    <a:ext uri="{9D8B030D-6E8A-4147-A177-3AD203B41FA5}">
                      <a16:colId xmlns:a16="http://schemas.microsoft.com/office/drawing/2014/main" val="20002"/>
                    </a:ext>
                  </a:extLst>
                </a:gridCol>
                <a:gridCol w="2232249">
                  <a:extLst>
                    <a:ext uri="{9D8B030D-6E8A-4147-A177-3AD203B41FA5}">
                      <a16:colId xmlns:a16="http://schemas.microsoft.com/office/drawing/2014/main" val="20003"/>
                    </a:ext>
                  </a:extLst>
                </a:gridCol>
              </a:tblGrid>
              <a:tr h="457190">
                <a:tc>
                  <a:txBody>
                    <a:bodyPr/>
                    <a:lstStyle/>
                    <a:p>
                      <a:endParaRPr kumimoji="1" lang="ja-JP" altLang="en-US" sz="1800" dirty="0"/>
                    </a:p>
                  </a:txBody>
                  <a:tcPr marT="45715" marB="45715">
                    <a:solidFill>
                      <a:schemeClr val="accent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a:t>日　本</a:t>
                      </a:r>
                    </a:p>
                  </a:txBody>
                  <a:tcPr marT="45715" marB="45715">
                    <a:solidFill>
                      <a:schemeClr val="accent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a:t>フランス</a:t>
                      </a:r>
                    </a:p>
                  </a:txBody>
                  <a:tcPr marT="45715" marB="45715">
                    <a:solidFill>
                      <a:schemeClr val="accent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a:t>イタリア</a:t>
                      </a:r>
                    </a:p>
                  </a:txBody>
                  <a:tcPr marT="45715" marB="45715">
                    <a:solidFill>
                      <a:schemeClr val="accent3"/>
                    </a:solidFill>
                  </a:tcPr>
                </a:tc>
                <a:extLst>
                  <a:ext uri="{0D108BD9-81ED-4DB2-BD59-A6C34878D82A}">
                    <a16:rowId xmlns:a16="http://schemas.microsoft.com/office/drawing/2014/main" val="10000"/>
                  </a:ext>
                </a:extLst>
              </a:tr>
              <a:tr h="1893332">
                <a:tc>
                  <a:txBody>
                    <a:bodyPr/>
                    <a:lstStyle/>
                    <a:p>
                      <a:r>
                        <a:rPr kumimoji="0" lang="ja-JP" altLang="ja-JP" sz="2400" b="1" i="0" u="none" strike="noStrike" kern="2400" cap="none" spc="100" normalizeH="0" baseline="0" dirty="0">
                          <a:ln>
                            <a:noFill/>
                          </a:ln>
                          <a:effectLst/>
                          <a:latin typeface="ＭＳ 明朝" pitchFamily="17" charset="-128"/>
                          <a:ea typeface="ＭＳ ゴシック" pitchFamily="49" charset="-128"/>
                        </a:rPr>
                        <a:t>入札方式</a:t>
                      </a:r>
                      <a:endParaRPr kumimoji="1" lang="ja-JP" altLang="en-US" sz="2400" dirty="0"/>
                    </a:p>
                  </a:txBody>
                  <a:tcPr marT="45715" marB="45715" anchor="ctr" anchorCtr="1"/>
                </a:tc>
                <a:tc>
                  <a:txBody>
                    <a:bodyPr/>
                    <a:lstStyle/>
                    <a:p>
                      <a:endParaRPr kumimoji="1" lang="ja-JP" altLang="en-US" sz="1800" dirty="0"/>
                    </a:p>
                  </a:txBody>
                  <a:tcPr marT="45715" marB="45715"/>
                </a:tc>
                <a:tc>
                  <a:txBody>
                    <a:bodyPr/>
                    <a:lstStyle/>
                    <a:p>
                      <a:endParaRPr kumimoji="1" lang="ja-JP" altLang="en-US" sz="1800" dirty="0"/>
                    </a:p>
                  </a:txBody>
                  <a:tcPr marT="45715" marB="45715"/>
                </a:tc>
                <a:tc>
                  <a:txBody>
                    <a:bodyPr/>
                    <a:lstStyle/>
                    <a:p>
                      <a:endParaRPr kumimoji="1" lang="ja-JP" altLang="en-US" sz="1800" dirty="0"/>
                    </a:p>
                  </a:txBody>
                  <a:tcPr marT="45715" marB="45715"/>
                </a:tc>
                <a:extLst>
                  <a:ext uri="{0D108BD9-81ED-4DB2-BD59-A6C34878D82A}">
                    <a16:rowId xmlns:a16="http://schemas.microsoft.com/office/drawing/2014/main" val="10001"/>
                  </a:ext>
                </a:extLst>
              </a:tr>
              <a:tr h="719998">
                <a:tc>
                  <a:txBody>
                    <a:bodyPr/>
                    <a:lstStyle/>
                    <a:p>
                      <a:r>
                        <a:rPr kumimoji="0" lang="ja-JP" altLang="en-US" sz="2400" b="1" i="0" u="none" strike="noStrike" kern="2400" cap="none" spc="100" normalizeH="0" baseline="0" dirty="0">
                          <a:ln>
                            <a:noFill/>
                          </a:ln>
                          <a:effectLst/>
                          <a:latin typeface="ＭＳ 明朝" pitchFamily="17" charset="-128"/>
                          <a:ea typeface="ＭＳ ゴシック" pitchFamily="49" charset="-128"/>
                        </a:rPr>
                        <a:t>売買</a:t>
                      </a:r>
                      <a:endParaRPr kumimoji="1" lang="ja-JP" altLang="en-US" sz="2400" dirty="0"/>
                    </a:p>
                  </a:txBody>
                  <a:tcPr marT="45715" marB="45715" anchor="ctr" anchorCtr="1"/>
                </a:tc>
                <a:tc>
                  <a:txBody>
                    <a:bodyPr/>
                    <a:lstStyle/>
                    <a:p>
                      <a:endParaRPr kumimoji="1" lang="ja-JP" altLang="en-US" sz="1800" dirty="0"/>
                    </a:p>
                  </a:txBody>
                  <a:tcPr marT="45715" marB="45715"/>
                </a:tc>
                <a:tc>
                  <a:txBody>
                    <a:bodyPr/>
                    <a:lstStyle/>
                    <a:p>
                      <a:endParaRPr kumimoji="1" lang="ja-JP" altLang="en-US" sz="1800" dirty="0"/>
                    </a:p>
                  </a:txBody>
                  <a:tcPr marT="45715" marB="45715"/>
                </a:tc>
                <a:tc>
                  <a:txBody>
                    <a:bodyPr/>
                    <a:lstStyle/>
                    <a:p>
                      <a:endParaRPr kumimoji="1" lang="ja-JP" altLang="en-US" sz="1800" dirty="0"/>
                    </a:p>
                  </a:txBody>
                  <a:tcPr marT="45715" marB="45715"/>
                </a:tc>
                <a:extLst>
                  <a:ext uri="{0D108BD9-81ED-4DB2-BD59-A6C34878D82A}">
                    <a16:rowId xmlns:a16="http://schemas.microsoft.com/office/drawing/2014/main" val="10002"/>
                  </a:ext>
                </a:extLst>
              </a:tr>
              <a:tr h="1007997">
                <a:tc>
                  <a:txBody>
                    <a:bodyPr/>
                    <a:lstStyle/>
                    <a:p>
                      <a:r>
                        <a:rPr kumimoji="1" lang="ja-JP" altLang="en-US" sz="2400" dirty="0"/>
                        <a:t>物品</a:t>
                      </a:r>
                      <a:r>
                        <a:rPr kumimoji="1" lang="en-US" altLang="ja-JP" sz="2400" dirty="0"/>
                        <a:t>､</a:t>
                      </a:r>
                      <a:r>
                        <a:rPr kumimoji="1" lang="ja-JP" altLang="en-US" sz="2400" dirty="0"/>
                        <a:t>サービス</a:t>
                      </a:r>
                      <a:r>
                        <a:rPr kumimoji="1" lang="en-US" altLang="ja-JP" sz="2400" dirty="0"/>
                        <a:t>､</a:t>
                      </a:r>
                      <a:r>
                        <a:rPr kumimoji="1" lang="ja-JP" altLang="en-US" sz="2400" dirty="0"/>
                        <a:t>工事等</a:t>
                      </a:r>
                    </a:p>
                  </a:txBody>
                  <a:tcPr marT="45715" marB="45715" anchor="ctr" anchorCtr="1"/>
                </a:tc>
                <a:tc>
                  <a:txBody>
                    <a:bodyPr/>
                    <a:lstStyle/>
                    <a:p>
                      <a:endParaRPr kumimoji="1" lang="ja-JP" altLang="en-US" sz="1800" dirty="0"/>
                    </a:p>
                  </a:txBody>
                  <a:tcPr marT="45715" marB="45715"/>
                </a:tc>
                <a:tc>
                  <a:txBody>
                    <a:bodyPr/>
                    <a:lstStyle/>
                    <a:p>
                      <a:endParaRPr kumimoji="1" lang="ja-JP" altLang="en-US" sz="1800" dirty="0"/>
                    </a:p>
                  </a:txBody>
                  <a:tcPr marT="45715" marB="45715"/>
                </a:tc>
                <a:tc>
                  <a:txBody>
                    <a:bodyPr/>
                    <a:lstStyle/>
                    <a:p>
                      <a:endParaRPr kumimoji="1" lang="ja-JP" altLang="en-US" sz="1800" b="0" dirty="0"/>
                    </a:p>
                  </a:txBody>
                  <a:tcPr marT="45715" marB="45715"/>
                </a:tc>
                <a:extLst>
                  <a:ext uri="{0D108BD9-81ED-4DB2-BD59-A6C34878D82A}">
                    <a16:rowId xmlns:a16="http://schemas.microsoft.com/office/drawing/2014/main" val="10003"/>
                  </a:ext>
                </a:extLst>
              </a:tr>
              <a:tr h="719998">
                <a:tc>
                  <a:txBody>
                    <a:bodyPr/>
                    <a:lstStyle/>
                    <a:p>
                      <a:r>
                        <a:rPr kumimoji="0" lang="ja-JP" altLang="en-US" sz="2400" b="1" i="0" u="none" strike="noStrike" kern="2400" cap="none" spc="100" normalizeH="0" baseline="0" dirty="0">
                          <a:ln>
                            <a:noFill/>
                          </a:ln>
                          <a:effectLst/>
                          <a:latin typeface="ＭＳ 明朝" pitchFamily="17" charset="-128"/>
                          <a:ea typeface="ＭＳ ゴシック" pitchFamily="49" charset="-128"/>
                        </a:rPr>
                        <a:t>予定価格</a:t>
                      </a:r>
                      <a:endParaRPr kumimoji="1" lang="ja-JP" altLang="en-US" sz="2400" dirty="0"/>
                    </a:p>
                  </a:txBody>
                  <a:tcPr marT="45715" marB="45715" anchor="ctr" anchorCtr="1"/>
                </a:tc>
                <a:tc>
                  <a:txBody>
                    <a:bodyPr/>
                    <a:lstStyle/>
                    <a:p>
                      <a:endParaRPr kumimoji="1" lang="ja-JP" altLang="en-US" sz="1800" dirty="0"/>
                    </a:p>
                  </a:txBody>
                  <a:tcPr marT="45715" marB="45715"/>
                </a:tc>
                <a:tc>
                  <a:txBody>
                    <a:bodyPr/>
                    <a:lstStyle/>
                    <a:p>
                      <a:endParaRPr kumimoji="1" lang="ja-JP" altLang="en-US" sz="1800" dirty="0"/>
                    </a:p>
                  </a:txBody>
                  <a:tcPr marT="45715" marB="45715"/>
                </a:tc>
                <a:tc>
                  <a:txBody>
                    <a:bodyPr/>
                    <a:lstStyle/>
                    <a:p>
                      <a:endParaRPr kumimoji="1" lang="ja-JP" altLang="en-US" sz="1800"/>
                    </a:p>
                  </a:txBody>
                  <a:tcPr marT="45715" marB="45715"/>
                </a:tc>
                <a:extLst>
                  <a:ext uri="{0D108BD9-81ED-4DB2-BD59-A6C34878D82A}">
                    <a16:rowId xmlns:a16="http://schemas.microsoft.com/office/drawing/2014/main" val="10004"/>
                  </a:ext>
                </a:extLst>
              </a:tr>
              <a:tr h="10799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ja-JP" altLang="en-US" sz="2400" b="1" i="0" u="none" strike="noStrike" kern="2400" cap="none" spc="100" normalizeH="0" baseline="0" dirty="0">
                          <a:ln>
                            <a:noFill/>
                          </a:ln>
                          <a:effectLst/>
                          <a:latin typeface="ＭＳ 明朝" pitchFamily="17" charset="-128"/>
                          <a:ea typeface="ＭＳ ゴシック" pitchFamily="49" charset="-128"/>
                        </a:rPr>
                        <a:t>落札基準</a:t>
                      </a:r>
                      <a:endParaRPr kumimoji="1" lang="ja-JP" altLang="en-US" sz="2400" dirty="0"/>
                    </a:p>
                    <a:p>
                      <a:endParaRPr kumimoji="1" lang="ja-JP" altLang="en-US" sz="1800" dirty="0"/>
                    </a:p>
                  </a:txBody>
                  <a:tcPr marT="45715" marB="45715" anchor="ctr" anchorCtr="1"/>
                </a:tc>
                <a:tc>
                  <a:txBody>
                    <a:bodyPr/>
                    <a:lstStyle/>
                    <a:p>
                      <a:endParaRPr kumimoji="1" lang="ja-JP" altLang="en-US" sz="1800" dirty="0"/>
                    </a:p>
                  </a:txBody>
                  <a:tcPr marT="45715" marB="45715"/>
                </a:tc>
                <a:tc>
                  <a:txBody>
                    <a:bodyPr/>
                    <a:lstStyle/>
                    <a:p>
                      <a:endParaRPr kumimoji="1" lang="ja-JP" altLang="en-US" sz="1800" dirty="0"/>
                    </a:p>
                  </a:txBody>
                  <a:tcPr marT="45715" marB="45715"/>
                </a:tc>
                <a:tc>
                  <a:txBody>
                    <a:bodyPr/>
                    <a:lstStyle/>
                    <a:p>
                      <a:endParaRPr kumimoji="1" lang="ja-JP" altLang="en-US" sz="1800" dirty="0"/>
                    </a:p>
                  </a:txBody>
                  <a:tcPr marT="45715" marB="45715"/>
                </a:tc>
                <a:extLst>
                  <a:ext uri="{0D108BD9-81ED-4DB2-BD59-A6C34878D82A}">
                    <a16:rowId xmlns:a16="http://schemas.microsoft.com/office/drawing/2014/main" val="10005"/>
                  </a:ext>
                </a:extLst>
              </a:tr>
            </a:tbl>
          </a:graphicData>
        </a:graphic>
      </p:graphicFrame>
      <p:sp>
        <p:nvSpPr>
          <p:cNvPr id="44071" name="テキスト ボックス 4"/>
          <p:cNvSpPr txBox="1">
            <a:spLocks noChangeArrowheads="1"/>
          </p:cNvSpPr>
          <p:nvPr/>
        </p:nvSpPr>
        <p:spPr bwMode="auto">
          <a:xfrm>
            <a:off x="826477" y="115888"/>
            <a:ext cx="756138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algn="ctr" eaLnBrk="1" hangingPunct="1">
              <a:lnSpc>
                <a:spcPct val="100000"/>
              </a:lnSpc>
              <a:spcBef>
                <a:spcPct val="0"/>
              </a:spcBef>
              <a:buClrTx/>
              <a:buFontTx/>
              <a:buNone/>
            </a:pPr>
            <a:r>
              <a:rPr kumimoji="0" lang="ja-JP" altLang="en-US" sz="2800" b="1" dirty="0">
                <a:solidFill>
                  <a:srgbClr val="C00000"/>
                </a:solidFill>
                <a:latin typeface="HG創英角ﾎﾟｯﾌﾟ体" panose="040B0A09000000000000" pitchFamily="49" charset="-128"/>
                <a:ea typeface="HG創英角ﾎﾟｯﾌﾟ体" panose="040B0A09000000000000" pitchFamily="49" charset="-128"/>
              </a:rPr>
              <a:t>入札契約制度の各国比較</a:t>
            </a:r>
            <a:r>
              <a:rPr kumimoji="0" lang="ja-JP" altLang="en-US" sz="2800" b="1" dirty="0">
                <a:solidFill>
                  <a:srgbClr val="C00000"/>
                </a:solidFill>
                <a:latin typeface="ＭＳ 明朝" pitchFamily="17" charset="-128"/>
              </a:rPr>
              <a:t>（</a:t>
            </a:r>
            <a:r>
              <a:rPr kumimoji="0" lang="en-US" altLang="ja-JP" sz="2800" b="1" dirty="0">
                <a:solidFill>
                  <a:srgbClr val="C00000"/>
                </a:solidFill>
                <a:latin typeface="Arial" pitchFamily="34" charset="0"/>
                <a:cs typeface="Arial" pitchFamily="34" charset="0"/>
              </a:rPr>
              <a:t>1970 </a:t>
            </a:r>
            <a:r>
              <a:rPr kumimoji="0" lang="ja-JP" altLang="en-US" sz="2800" b="1" dirty="0">
                <a:solidFill>
                  <a:srgbClr val="C00000"/>
                </a:solidFill>
                <a:latin typeface="ＭＳ 明朝" pitchFamily="17" charset="-128"/>
              </a:rPr>
              <a:t>前後）</a:t>
            </a:r>
            <a:endParaRPr kumimoji="0" lang="ja-JP" altLang="en-US" sz="2800" b="1" dirty="0">
              <a:solidFill>
                <a:srgbClr val="C00000"/>
              </a:solidFill>
              <a:latin typeface="Gill Sans MT" pitchFamily="34" charset="0"/>
            </a:endParaRPr>
          </a:p>
        </p:txBody>
      </p:sp>
      <p:sp>
        <p:nvSpPr>
          <p:cNvPr id="8" name="角丸四角形 7"/>
          <p:cNvSpPr/>
          <p:nvPr/>
        </p:nvSpPr>
        <p:spPr>
          <a:xfrm>
            <a:off x="4582258" y="3098801"/>
            <a:ext cx="4149969" cy="50482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0" dirty="0">
                <a:solidFill>
                  <a:schemeClr val="accent6"/>
                </a:solidFill>
              </a:rPr>
              <a:t>別の扱い</a:t>
            </a:r>
          </a:p>
        </p:txBody>
      </p:sp>
      <p:sp>
        <p:nvSpPr>
          <p:cNvPr id="9" name="角丸四角形 8"/>
          <p:cNvSpPr/>
          <p:nvPr/>
        </p:nvSpPr>
        <p:spPr>
          <a:xfrm>
            <a:off x="2250831" y="3857625"/>
            <a:ext cx="1970943" cy="43338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0" dirty="0">
                <a:solidFill>
                  <a:schemeClr val="accent6"/>
                </a:solidFill>
              </a:rPr>
              <a:t>同じ扱い</a:t>
            </a:r>
          </a:p>
        </p:txBody>
      </p:sp>
      <p:sp>
        <p:nvSpPr>
          <p:cNvPr id="10" name="角丸四角形 9"/>
          <p:cNvSpPr/>
          <p:nvPr/>
        </p:nvSpPr>
        <p:spPr>
          <a:xfrm>
            <a:off x="6740770" y="4400551"/>
            <a:ext cx="2159977" cy="322263"/>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ja-JP" sz="2000" b="1" dirty="0">
                <a:solidFill>
                  <a:srgbClr val="C00000"/>
                </a:solidFill>
                <a:latin typeface="Arial" pitchFamily="34" charset="0"/>
                <a:cs typeface="Arial" pitchFamily="34" charset="0"/>
              </a:rPr>
              <a:t>1865</a:t>
            </a:r>
            <a:r>
              <a:rPr lang="ja-JP" altLang="en-US" sz="2000" b="1" dirty="0">
                <a:solidFill>
                  <a:schemeClr val="accent6"/>
                </a:solidFill>
              </a:rPr>
              <a:t>公共事業法</a:t>
            </a:r>
          </a:p>
        </p:txBody>
      </p:sp>
      <p:sp>
        <p:nvSpPr>
          <p:cNvPr id="11" name="角丸四角形 10"/>
          <p:cNvSpPr/>
          <p:nvPr/>
        </p:nvSpPr>
        <p:spPr>
          <a:xfrm>
            <a:off x="4602774" y="4764088"/>
            <a:ext cx="4176346" cy="360362"/>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0" b="1" dirty="0">
                <a:solidFill>
                  <a:srgbClr val="C00000"/>
                </a:solidFill>
              </a:rPr>
              <a:t>定める場合あり</a:t>
            </a:r>
          </a:p>
        </p:txBody>
      </p:sp>
      <p:sp>
        <p:nvSpPr>
          <p:cNvPr id="12" name="角丸四角形 11"/>
          <p:cNvSpPr/>
          <p:nvPr/>
        </p:nvSpPr>
        <p:spPr>
          <a:xfrm>
            <a:off x="2222989" y="4865689"/>
            <a:ext cx="2069123" cy="504825"/>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0" b="1" dirty="0">
                <a:solidFill>
                  <a:srgbClr val="C00000"/>
                </a:solidFill>
              </a:rPr>
              <a:t>必ず定める</a:t>
            </a:r>
          </a:p>
        </p:txBody>
      </p:sp>
      <p:sp>
        <p:nvSpPr>
          <p:cNvPr id="14" name="角丸四角形 13"/>
          <p:cNvSpPr/>
          <p:nvPr/>
        </p:nvSpPr>
        <p:spPr>
          <a:xfrm>
            <a:off x="2217127" y="1557339"/>
            <a:ext cx="1997319" cy="1366837"/>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0" dirty="0">
                <a:solidFill>
                  <a:schemeClr val="accent6"/>
                </a:solidFill>
              </a:rPr>
              <a:t>一般競争</a:t>
            </a:r>
            <a:endParaRPr lang="en-US" altLang="ja-JP" sz="2400" dirty="0">
              <a:solidFill>
                <a:schemeClr val="accent6"/>
              </a:solidFill>
            </a:endParaRPr>
          </a:p>
          <a:p>
            <a:pPr algn="ctr" eaLnBrk="1" fontAlgn="auto" hangingPunct="1">
              <a:spcBef>
                <a:spcPts val="0"/>
              </a:spcBef>
              <a:spcAft>
                <a:spcPts val="0"/>
              </a:spcAft>
              <a:defRPr/>
            </a:pPr>
            <a:r>
              <a:rPr lang="ja-JP" altLang="en-US" sz="2400" dirty="0">
                <a:solidFill>
                  <a:schemeClr val="accent6"/>
                </a:solidFill>
              </a:rPr>
              <a:t>指名競争</a:t>
            </a:r>
            <a:endParaRPr lang="en-US" altLang="ja-JP" sz="2400" dirty="0">
              <a:solidFill>
                <a:schemeClr val="accent6"/>
              </a:solidFill>
            </a:endParaRPr>
          </a:p>
          <a:p>
            <a:pPr algn="ctr" eaLnBrk="1" fontAlgn="auto" hangingPunct="1">
              <a:spcBef>
                <a:spcPts val="0"/>
              </a:spcBef>
              <a:spcAft>
                <a:spcPts val="0"/>
              </a:spcAft>
              <a:defRPr/>
            </a:pPr>
            <a:r>
              <a:rPr lang="ja-JP" altLang="en-US" sz="2400" dirty="0">
                <a:solidFill>
                  <a:schemeClr val="accent6"/>
                </a:solidFill>
              </a:rPr>
              <a:t>随意契約</a:t>
            </a:r>
          </a:p>
        </p:txBody>
      </p:sp>
      <p:sp>
        <p:nvSpPr>
          <p:cNvPr id="16" name="角丸四角形 15"/>
          <p:cNvSpPr/>
          <p:nvPr/>
        </p:nvSpPr>
        <p:spPr>
          <a:xfrm>
            <a:off x="6874120" y="1474789"/>
            <a:ext cx="1997319" cy="136842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0" dirty="0">
                <a:solidFill>
                  <a:schemeClr val="accent6"/>
                </a:solidFill>
              </a:rPr>
              <a:t>一般競争</a:t>
            </a:r>
            <a:endParaRPr lang="en-US" altLang="ja-JP" sz="2400" dirty="0">
              <a:solidFill>
                <a:schemeClr val="accent6"/>
              </a:solidFill>
            </a:endParaRPr>
          </a:p>
          <a:p>
            <a:pPr algn="ctr" eaLnBrk="1" fontAlgn="auto" hangingPunct="1">
              <a:spcBef>
                <a:spcPts val="0"/>
              </a:spcBef>
              <a:spcAft>
                <a:spcPts val="0"/>
              </a:spcAft>
              <a:defRPr/>
            </a:pPr>
            <a:r>
              <a:rPr lang="ja-JP" altLang="en-US" sz="2400" dirty="0">
                <a:solidFill>
                  <a:srgbClr val="C00000"/>
                </a:solidFill>
              </a:rPr>
              <a:t>交渉</a:t>
            </a:r>
          </a:p>
        </p:txBody>
      </p:sp>
      <p:sp>
        <p:nvSpPr>
          <p:cNvPr id="17" name="角丸四角形 16"/>
          <p:cNvSpPr/>
          <p:nvPr/>
        </p:nvSpPr>
        <p:spPr>
          <a:xfrm>
            <a:off x="2145323" y="3068639"/>
            <a:ext cx="2076450" cy="50482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0" dirty="0">
                <a:solidFill>
                  <a:schemeClr val="accent6"/>
                </a:solidFill>
              </a:rPr>
              <a:t>同じ扱い</a:t>
            </a:r>
          </a:p>
        </p:txBody>
      </p:sp>
      <p:sp>
        <p:nvSpPr>
          <p:cNvPr id="18" name="角丸四角形 17"/>
          <p:cNvSpPr/>
          <p:nvPr/>
        </p:nvSpPr>
        <p:spPr>
          <a:xfrm>
            <a:off x="4478216" y="3848100"/>
            <a:ext cx="4422531" cy="4318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0" dirty="0">
                <a:solidFill>
                  <a:schemeClr val="accent6"/>
                </a:solidFill>
              </a:rPr>
              <a:t>調達物に応じて多様な方式</a:t>
            </a:r>
          </a:p>
        </p:txBody>
      </p:sp>
      <p:sp>
        <p:nvSpPr>
          <p:cNvPr id="4" name="テキスト ボックス 3"/>
          <p:cNvSpPr txBox="1"/>
          <p:nvPr/>
        </p:nvSpPr>
        <p:spPr>
          <a:xfrm>
            <a:off x="4448452" y="5118100"/>
            <a:ext cx="2157963" cy="400110"/>
          </a:xfrm>
          <a:prstGeom prst="rect">
            <a:avLst/>
          </a:prstGeom>
          <a:noFill/>
        </p:spPr>
        <p:txBody>
          <a:bodyPr wrap="none">
            <a:spAutoFit/>
          </a:bodyPr>
          <a:lstStyle/>
          <a:p>
            <a:pPr algn="ctr" eaLnBrk="1" fontAlgn="auto" hangingPunct="1">
              <a:spcBef>
                <a:spcPts val="0"/>
              </a:spcBef>
              <a:spcAft>
                <a:spcPts val="0"/>
              </a:spcAft>
              <a:defRPr/>
            </a:pPr>
            <a:r>
              <a:rPr lang="en-US" altLang="ja-JP" sz="2000" b="1" dirty="0">
                <a:solidFill>
                  <a:schemeClr val="accent6"/>
                </a:solidFill>
                <a:latin typeface="+mn-lt"/>
                <a:ea typeface="+mn-ea"/>
              </a:rPr>
              <a:t>(</a:t>
            </a:r>
            <a:r>
              <a:rPr lang="ja-JP" altLang="en-US" sz="2000" b="1" dirty="0">
                <a:solidFill>
                  <a:schemeClr val="accent6"/>
                </a:solidFill>
                <a:latin typeface="+mn-lt"/>
                <a:ea typeface="+mn-ea"/>
              </a:rPr>
              <a:t>競争入札の場合</a:t>
            </a:r>
            <a:r>
              <a:rPr lang="en-US" altLang="ja-JP" sz="2000" b="1" dirty="0">
                <a:solidFill>
                  <a:schemeClr val="accent6"/>
                </a:solidFill>
                <a:latin typeface="+mn-lt"/>
                <a:ea typeface="+mn-ea"/>
              </a:rPr>
              <a:t>)</a:t>
            </a:r>
            <a:endParaRPr lang="ja-JP" altLang="en-US" sz="2000" b="1" dirty="0">
              <a:solidFill>
                <a:schemeClr val="accent6"/>
              </a:solidFill>
              <a:latin typeface="+mn-lt"/>
              <a:ea typeface="+mn-ea"/>
            </a:endParaRPr>
          </a:p>
        </p:txBody>
      </p:sp>
      <p:sp>
        <p:nvSpPr>
          <p:cNvPr id="20" name="テキスト ボックス 19"/>
          <p:cNvSpPr txBox="1"/>
          <p:nvPr/>
        </p:nvSpPr>
        <p:spPr>
          <a:xfrm>
            <a:off x="6609810" y="5118100"/>
            <a:ext cx="2403222" cy="400110"/>
          </a:xfrm>
          <a:prstGeom prst="rect">
            <a:avLst/>
          </a:prstGeom>
          <a:noFill/>
        </p:spPr>
        <p:txBody>
          <a:bodyPr wrap="none">
            <a:spAutoFit/>
          </a:bodyPr>
          <a:lstStyle/>
          <a:p>
            <a:pPr algn="ctr" eaLnBrk="1" fontAlgn="auto" hangingPunct="1">
              <a:spcBef>
                <a:spcPts val="0"/>
              </a:spcBef>
              <a:spcAft>
                <a:spcPts val="0"/>
              </a:spcAft>
              <a:defRPr/>
            </a:pPr>
            <a:r>
              <a:rPr lang="en-US" altLang="ja-JP" sz="2000" b="1" dirty="0">
                <a:solidFill>
                  <a:schemeClr val="accent6"/>
                </a:solidFill>
                <a:latin typeface="+mn-lt"/>
                <a:ea typeface="+mn-ea"/>
              </a:rPr>
              <a:t>(</a:t>
            </a:r>
            <a:r>
              <a:rPr lang="ja-JP" altLang="en-US" sz="2000" b="1" dirty="0">
                <a:solidFill>
                  <a:schemeClr val="accent6"/>
                </a:solidFill>
                <a:latin typeface="+mn-lt"/>
                <a:ea typeface="+mn-ea"/>
              </a:rPr>
              <a:t>競争の方法の一つ</a:t>
            </a:r>
            <a:r>
              <a:rPr lang="en-US" altLang="ja-JP" sz="2000" b="1" dirty="0">
                <a:solidFill>
                  <a:schemeClr val="accent6"/>
                </a:solidFill>
                <a:latin typeface="+mn-lt"/>
                <a:ea typeface="+mn-ea"/>
              </a:rPr>
              <a:t>)</a:t>
            </a:r>
            <a:endParaRPr lang="ja-JP" altLang="en-US" sz="2000" b="1" dirty="0">
              <a:solidFill>
                <a:schemeClr val="accent6"/>
              </a:solidFill>
              <a:latin typeface="+mn-lt"/>
              <a:ea typeface="+mn-ea"/>
            </a:endParaRPr>
          </a:p>
        </p:txBody>
      </p:sp>
      <p:sp>
        <p:nvSpPr>
          <p:cNvPr id="21" name="角丸四角形 20"/>
          <p:cNvSpPr/>
          <p:nvPr/>
        </p:nvSpPr>
        <p:spPr>
          <a:xfrm>
            <a:off x="4513385" y="5643564"/>
            <a:ext cx="4352192" cy="50482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0" dirty="0">
                <a:solidFill>
                  <a:schemeClr val="accent6"/>
                </a:solidFill>
              </a:rPr>
              <a:t>最低価格</a:t>
            </a:r>
            <a:r>
              <a:rPr lang="ja-JP" altLang="en-US" dirty="0">
                <a:solidFill>
                  <a:schemeClr val="accent6"/>
                </a:solidFill>
              </a:rPr>
              <a:t>又は</a:t>
            </a:r>
            <a:r>
              <a:rPr lang="ja-JP" altLang="en-US" sz="2400" dirty="0">
                <a:solidFill>
                  <a:schemeClr val="accent6"/>
                </a:solidFill>
              </a:rPr>
              <a:t>最も経済的に有利</a:t>
            </a:r>
          </a:p>
        </p:txBody>
      </p:sp>
      <p:sp>
        <p:nvSpPr>
          <p:cNvPr id="23" name="角丸四角形 22"/>
          <p:cNvSpPr/>
          <p:nvPr/>
        </p:nvSpPr>
        <p:spPr>
          <a:xfrm>
            <a:off x="4582258" y="1465263"/>
            <a:ext cx="2086708" cy="143986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0" dirty="0">
                <a:solidFill>
                  <a:schemeClr val="accent6"/>
                </a:solidFill>
              </a:rPr>
              <a:t>一般</a:t>
            </a:r>
            <a:r>
              <a:rPr lang="ja-JP" altLang="en-US" dirty="0">
                <a:solidFill>
                  <a:schemeClr val="accent6"/>
                </a:solidFill>
              </a:rPr>
              <a:t>又は</a:t>
            </a:r>
            <a:r>
              <a:rPr lang="ja-JP" altLang="en-US" sz="2400" dirty="0">
                <a:solidFill>
                  <a:schemeClr val="accent6"/>
                </a:solidFill>
              </a:rPr>
              <a:t>制限</a:t>
            </a:r>
            <a:endParaRPr lang="en-US" altLang="ja-JP" sz="2400" dirty="0">
              <a:solidFill>
                <a:schemeClr val="accent6"/>
              </a:solidFill>
            </a:endParaRPr>
          </a:p>
          <a:p>
            <a:pPr algn="ctr" eaLnBrk="1" fontAlgn="auto" hangingPunct="1">
              <a:spcBef>
                <a:spcPts val="0"/>
              </a:spcBef>
              <a:spcAft>
                <a:spcPts val="0"/>
              </a:spcAft>
              <a:defRPr/>
            </a:pPr>
            <a:r>
              <a:rPr lang="ja-JP" altLang="en-US" dirty="0">
                <a:solidFill>
                  <a:schemeClr val="accent6"/>
                </a:solidFill>
              </a:rPr>
              <a:t>の</a:t>
            </a:r>
            <a:r>
              <a:rPr lang="ja-JP" altLang="en-US" sz="2400" dirty="0">
                <a:solidFill>
                  <a:schemeClr val="accent6"/>
                </a:solidFill>
              </a:rPr>
              <a:t>競争</a:t>
            </a:r>
            <a:r>
              <a:rPr lang="ja-JP" altLang="en-US" dirty="0">
                <a:solidFill>
                  <a:schemeClr val="accent6"/>
                </a:solidFill>
              </a:rPr>
              <a:t>又は</a:t>
            </a:r>
            <a:endParaRPr lang="en-US" altLang="ja-JP" dirty="0">
              <a:solidFill>
                <a:schemeClr val="accent6"/>
              </a:solidFill>
            </a:endParaRPr>
          </a:p>
          <a:p>
            <a:pPr algn="ctr" eaLnBrk="1" fontAlgn="auto" hangingPunct="1">
              <a:spcBef>
                <a:spcPts val="0"/>
              </a:spcBef>
              <a:spcAft>
                <a:spcPts val="0"/>
              </a:spcAft>
              <a:defRPr/>
            </a:pPr>
            <a:r>
              <a:rPr lang="ja-JP" altLang="en-US" sz="2400" dirty="0">
                <a:solidFill>
                  <a:schemeClr val="accent6"/>
                </a:solidFill>
              </a:rPr>
              <a:t>提案募集</a:t>
            </a:r>
            <a:endParaRPr lang="en-US" altLang="ja-JP" sz="2400" dirty="0">
              <a:solidFill>
                <a:schemeClr val="accent6"/>
              </a:solidFill>
            </a:endParaRPr>
          </a:p>
          <a:p>
            <a:pPr algn="ctr" eaLnBrk="1" fontAlgn="auto" hangingPunct="1">
              <a:spcBef>
                <a:spcPts val="0"/>
              </a:spcBef>
              <a:spcAft>
                <a:spcPts val="0"/>
              </a:spcAft>
              <a:defRPr/>
            </a:pPr>
            <a:r>
              <a:rPr lang="ja-JP" altLang="en-US" sz="2400" dirty="0">
                <a:solidFill>
                  <a:srgbClr val="C00000"/>
                </a:solidFill>
              </a:rPr>
              <a:t>交渉</a:t>
            </a:r>
            <a:r>
              <a:rPr lang="ja-JP" altLang="en-US" sz="2400" dirty="0">
                <a:solidFill>
                  <a:schemeClr val="accent6"/>
                </a:solidFill>
              </a:rPr>
              <a:t>ほか</a:t>
            </a:r>
          </a:p>
        </p:txBody>
      </p:sp>
      <p:sp>
        <p:nvSpPr>
          <p:cNvPr id="19" name="角丸四角形 18"/>
          <p:cNvSpPr/>
          <p:nvPr/>
        </p:nvSpPr>
        <p:spPr>
          <a:xfrm>
            <a:off x="2186354" y="5570539"/>
            <a:ext cx="2069123" cy="503237"/>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0" dirty="0">
                <a:solidFill>
                  <a:schemeClr val="accent6"/>
                </a:solidFill>
              </a:rPr>
              <a:t>最低価格</a:t>
            </a:r>
          </a:p>
        </p:txBody>
      </p:sp>
      <p:sp>
        <p:nvSpPr>
          <p:cNvPr id="22" name="テキスト ボックス 21"/>
          <p:cNvSpPr txBox="1"/>
          <p:nvPr/>
        </p:nvSpPr>
        <p:spPr>
          <a:xfrm>
            <a:off x="2044212" y="6080125"/>
            <a:ext cx="2202473" cy="400050"/>
          </a:xfrm>
          <a:prstGeom prst="rect">
            <a:avLst/>
          </a:prstGeom>
          <a:noFill/>
        </p:spPr>
        <p:txBody>
          <a:bodyPr wrap="none">
            <a:spAutoFit/>
          </a:bodyPr>
          <a:lstStyle/>
          <a:p>
            <a:pPr algn="ctr" eaLnBrk="1" fontAlgn="auto" hangingPunct="1">
              <a:spcBef>
                <a:spcPts val="0"/>
              </a:spcBef>
              <a:spcAft>
                <a:spcPts val="0"/>
              </a:spcAft>
              <a:defRPr/>
            </a:pPr>
            <a:r>
              <a:rPr lang="en-US" altLang="ja-JP" sz="2000" b="1" dirty="0">
                <a:solidFill>
                  <a:schemeClr val="accent6"/>
                </a:solidFill>
                <a:latin typeface="+mn-lt"/>
                <a:ea typeface="+mn-ea"/>
              </a:rPr>
              <a:t>(</a:t>
            </a:r>
            <a:r>
              <a:rPr lang="ja-JP" altLang="en-US" b="1" dirty="0">
                <a:solidFill>
                  <a:schemeClr val="accent6"/>
                </a:solidFill>
                <a:latin typeface="+mn-lt"/>
                <a:ea typeface="+mn-ea"/>
              </a:rPr>
              <a:t>例外的に総合評価</a:t>
            </a:r>
            <a:r>
              <a:rPr lang="en-US" altLang="ja-JP" sz="2000" b="1" dirty="0">
                <a:solidFill>
                  <a:schemeClr val="accent6"/>
                </a:solidFill>
                <a:latin typeface="+mn-lt"/>
                <a:ea typeface="+mn-ea"/>
              </a:rPr>
              <a:t>)</a:t>
            </a:r>
            <a:endParaRPr lang="ja-JP" altLang="en-US" sz="2000" b="1" dirty="0">
              <a:solidFill>
                <a:schemeClr val="accent6"/>
              </a:solidFill>
              <a:latin typeface="+mn-lt"/>
              <a:ea typeface="+mn-ea"/>
            </a:endParaRPr>
          </a:p>
        </p:txBody>
      </p:sp>
      <p:sp>
        <p:nvSpPr>
          <p:cNvPr id="44087" name="テキスト ボックス 25"/>
          <p:cNvSpPr txBox="1">
            <a:spLocks noChangeArrowheads="1"/>
          </p:cNvSpPr>
          <p:nvPr/>
        </p:nvSpPr>
        <p:spPr bwMode="auto">
          <a:xfrm>
            <a:off x="2512796" y="1012826"/>
            <a:ext cx="14895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algn="ctr" eaLnBrk="1" hangingPunct="1">
              <a:lnSpc>
                <a:spcPct val="100000"/>
              </a:lnSpc>
              <a:spcBef>
                <a:spcPct val="0"/>
              </a:spcBef>
              <a:buClrTx/>
              <a:buFontTx/>
              <a:buNone/>
            </a:pPr>
            <a:r>
              <a:rPr kumimoji="0" lang="ja-JP" altLang="en-US" sz="2400" b="1">
                <a:solidFill>
                  <a:srgbClr val="C00000"/>
                </a:solidFill>
                <a:latin typeface="Arial" pitchFamily="34" charset="0"/>
                <a:cs typeface="Arial" pitchFamily="34" charset="0"/>
              </a:rPr>
              <a:t>（</a:t>
            </a:r>
            <a:r>
              <a:rPr kumimoji="0" lang="en-US" altLang="ja-JP" sz="2400" b="1">
                <a:solidFill>
                  <a:srgbClr val="C00000"/>
                </a:solidFill>
                <a:latin typeface="Arial" pitchFamily="34" charset="0"/>
                <a:cs typeface="Arial" pitchFamily="34" charset="0"/>
              </a:rPr>
              <a:t>1961</a:t>
            </a:r>
            <a:r>
              <a:rPr kumimoji="0" lang="ja-JP" altLang="en-US" sz="2400" b="1">
                <a:solidFill>
                  <a:srgbClr val="C00000"/>
                </a:solidFill>
                <a:latin typeface="Arial" pitchFamily="34" charset="0"/>
                <a:cs typeface="Arial" pitchFamily="34" charset="0"/>
              </a:rPr>
              <a:t>）</a:t>
            </a:r>
            <a:endParaRPr lang="ja-JP" altLang="en-US" sz="2400" b="1">
              <a:solidFill>
                <a:schemeClr val="tx1"/>
              </a:solidFill>
              <a:latin typeface="Arial" pitchFamily="34" charset="0"/>
              <a:ea typeface="HGｺﾞｼｯｸE" pitchFamily="49" charset="-128"/>
              <a:cs typeface="Arial" pitchFamily="34" charset="0"/>
            </a:endParaRPr>
          </a:p>
        </p:txBody>
      </p:sp>
      <p:sp>
        <p:nvSpPr>
          <p:cNvPr id="44088" name="テキスト ボックス 26"/>
          <p:cNvSpPr txBox="1">
            <a:spLocks noChangeArrowheads="1"/>
          </p:cNvSpPr>
          <p:nvPr/>
        </p:nvSpPr>
        <p:spPr bwMode="auto">
          <a:xfrm>
            <a:off x="7127293" y="1006476"/>
            <a:ext cx="14895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algn="ctr" eaLnBrk="1" hangingPunct="1">
              <a:lnSpc>
                <a:spcPct val="100000"/>
              </a:lnSpc>
              <a:spcBef>
                <a:spcPct val="0"/>
              </a:spcBef>
              <a:buClrTx/>
              <a:buFontTx/>
              <a:buNone/>
            </a:pPr>
            <a:r>
              <a:rPr kumimoji="0" lang="ja-JP" altLang="en-US" sz="2400" b="1">
                <a:solidFill>
                  <a:srgbClr val="C00000"/>
                </a:solidFill>
                <a:latin typeface="Arial" pitchFamily="34" charset="0"/>
                <a:cs typeface="Arial" pitchFamily="34" charset="0"/>
              </a:rPr>
              <a:t>（</a:t>
            </a:r>
            <a:r>
              <a:rPr kumimoji="0" lang="en-US" altLang="ja-JP" sz="2400" b="1">
                <a:solidFill>
                  <a:srgbClr val="C00000"/>
                </a:solidFill>
                <a:latin typeface="Arial" pitchFamily="34" charset="0"/>
                <a:cs typeface="Arial" pitchFamily="34" charset="0"/>
              </a:rPr>
              <a:t>1972</a:t>
            </a:r>
            <a:r>
              <a:rPr kumimoji="0" lang="ja-JP" altLang="en-US" sz="2400" b="1">
                <a:solidFill>
                  <a:srgbClr val="C00000"/>
                </a:solidFill>
                <a:latin typeface="Arial" pitchFamily="34" charset="0"/>
                <a:cs typeface="Arial" pitchFamily="34" charset="0"/>
              </a:rPr>
              <a:t>）</a:t>
            </a:r>
            <a:endParaRPr lang="ja-JP" altLang="en-US" sz="2400" b="1">
              <a:solidFill>
                <a:schemeClr val="tx1"/>
              </a:solidFill>
              <a:latin typeface="Arial" pitchFamily="34" charset="0"/>
              <a:ea typeface="HGｺﾞｼｯｸE" pitchFamily="49" charset="-128"/>
              <a:cs typeface="Arial" pitchFamily="34" charset="0"/>
            </a:endParaRPr>
          </a:p>
        </p:txBody>
      </p:sp>
      <p:sp>
        <p:nvSpPr>
          <p:cNvPr id="44089" name="テキスト ボックス 27"/>
          <p:cNvSpPr txBox="1">
            <a:spLocks noChangeArrowheads="1"/>
          </p:cNvSpPr>
          <p:nvPr/>
        </p:nvSpPr>
        <p:spPr bwMode="auto">
          <a:xfrm>
            <a:off x="4782677" y="1014413"/>
            <a:ext cx="14895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algn="ctr" eaLnBrk="1" hangingPunct="1">
              <a:lnSpc>
                <a:spcPct val="100000"/>
              </a:lnSpc>
              <a:spcBef>
                <a:spcPct val="0"/>
              </a:spcBef>
              <a:buClrTx/>
              <a:buFontTx/>
              <a:buNone/>
            </a:pPr>
            <a:r>
              <a:rPr kumimoji="0" lang="ja-JP" altLang="en-US" sz="2400" b="1">
                <a:solidFill>
                  <a:srgbClr val="C00000"/>
                </a:solidFill>
                <a:latin typeface="Arial" pitchFamily="34" charset="0"/>
                <a:cs typeface="Arial" pitchFamily="34" charset="0"/>
              </a:rPr>
              <a:t>（</a:t>
            </a:r>
            <a:r>
              <a:rPr kumimoji="0" lang="en-US" altLang="ja-JP" sz="2400" b="1">
                <a:solidFill>
                  <a:srgbClr val="C00000"/>
                </a:solidFill>
                <a:latin typeface="Arial" pitchFamily="34" charset="0"/>
                <a:cs typeface="Arial" pitchFamily="34" charset="0"/>
              </a:rPr>
              <a:t>1964</a:t>
            </a:r>
            <a:r>
              <a:rPr kumimoji="0" lang="ja-JP" altLang="en-US" sz="2400" b="1">
                <a:solidFill>
                  <a:srgbClr val="C00000"/>
                </a:solidFill>
                <a:latin typeface="Arial" pitchFamily="34" charset="0"/>
                <a:cs typeface="Arial" pitchFamily="34" charset="0"/>
              </a:rPr>
              <a:t>）</a:t>
            </a:r>
            <a:endParaRPr lang="ja-JP" altLang="en-US" sz="2400" b="1">
              <a:solidFill>
                <a:schemeClr val="tx1"/>
              </a:solidFill>
              <a:latin typeface="Arial" pitchFamily="34" charset="0"/>
              <a:ea typeface="HGｺﾞｼｯｸE" pitchFamily="49" charset="-128"/>
              <a:cs typeface="Arial" pitchFamily="34" charset="0"/>
            </a:endParaRPr>
          </a:p>
        </p:txBody>
      </p:sp>
      <p:sp>
        <p:nvSpPr>
          <p:cNvPr id="44090"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a:lnSpc>
                <a:spcPct val="100000"/>
              </a:lnSpc>
              <a:spcBef>
                <a:spcPct val="0"/>
              </a:spcBef>
              <a:buClrTx/>
              <a:buFontTx/>
              <a:buNone/>
            </a:pPr>
            <a:fld id="{BC67B550-E7A2-4CD0-B2D4-D003221ECFE5}" type="slidenum">
              <a:rPr lang="en-US" altLang="ja-JP" sz="1100">
                <a:solidFill>
                  <a:schemeClr val="accent1"/>
                </a:solidFill>
                <a:latin typeface="Arial" pitchFamily="34" charset="0"/>
                <a:ea typeface="ＭＳ Ｐゴシック" pitchFamily="50" charset="-128"/>
              </a:rPr>
              <a:pPr>
                <a:lnSpc>
                  <a:spcPct val="100000"/>
                </a:lnSpc>
                <a:spcBef>
                  <a:spcPct val="0"/>
                </a:spcBef>
                <a:buClrTx/>
                <a:buFontTx/>
                <a:buNone/>
              </a:pPr>
              <a:t>9</a:t>
            </a:fld>
            <a:endParaRPr lang="en-US" altLang="ja-JP" sz="1100">
              <a:solidFill>
                <a:schemeClr val="accent1"/>
              </a:solidFill>
              <a:latin typeface="Arial" pitchFamily="34" charset="0"/>
              <a:ea typeface="ＭＳ Ｐゴシック" pitchFamily="50" charset="-128"/>
            </a:endParaRPr>
          </a:p>
        </p:txBody>
      </p:sp>
    </p:spTree>
    <p:extLst>
      <p:ext uri="{BB962C8B-B14F-4D97-AF65-F5344CB8AC3E}">
        <p14:creationId xmlns:p14="http://schemas.microsoft.com/office/powerpoint/2010/main" val="24508493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ビジネス">
  <a:themeElements>
    <a:clrScheme name="ビジネス">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ビジネス">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ビジネス">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17537</TotalTime>
  <Words>5775</Words>
  <Application>Microsoft Office PowerPoint</Application>
  <PresentationFormat>画面に合わせる (4:3)</PresentationFormat>
  <Paragraphs>691</Paragraphs>
  <Slides>41</Slides>
  <Notes>35</Notes>
  <HiddenSlides>0</HiddenSlides>
  <MMClips>0</MMClips>
  <ScaleCrop>false</ScaleCrop>
  <HeadingPairs>
    <vt:vector size="6" baseType="variant">
      <vt:variant>
        <vt:lpstr>使用されているフォント</vt:lpstr>
      </vt:variant>
      <vt:variant>
        <vt:i4>22</vt:i4>
      </vt:variant>
      <vt:variant>
        <vt:lpstr>テーマ</vt:lpstr>
      </vt:variant>
      <vt:variant>
        <vt:i4>1</vt:i4>
      </vt:variant>
      <vt:variant>
        <vt:lpstr>スライド タイトル</vt:lpstr>
      </vt:variant>
      <vt:variant>
        <vt:i4>41</vt:i4>
      </vt:variant>
    </vt:vector>
  </HeadingPairs>
  <TitlesOfParts>
    <vt:vector size="64" baseType="lpstr">
      <vt:lpstr>ＤＨＰ特太ゴシック体</vt:lpstr>
      <vt:lpstr>HGPｺﾞｼｯｸE</vt:lpstr>
      <vt:lpstr>HGP創英角ｺﾞｼｯｸUB</vt:lpstr>
      <vt:lpstr>HGP創英角ﾎﾟｯﾌﾟ体</vt:lpstr>
      <vt:lpstr>HGS創英角ﾎﾟｯﾌﾟ体</vt:lpstr>
      <vt:lpstr>HGｺﾞｼｯｸE</vt:lpstr>
      <vt:lpstr>HGｺﾞｼｯｸM</vt:lpstr>
      <vt:lpstr>HG創英角ｺﾞｼｯｸUB</vt:lpstr>
      <vt:lpstr>HG創英角ﾎﾟｯﾌﾟ体</vt:lpstr>
      <vt:lpstr>ＭＳ Ｐゴシック</vt:lpstr>
      <vt:lpstr>ＭＳ ゴシック</vt:lpstr>
      <vt:lpstr>ＭＳ 明朝</vt:lpstr>
      <vt:lpstr>Arial</vt:lpstr>
      <vt:lpstr>Arial Black</vt:lpstr>
      <vt:lpstr>Calibri</vt:lpstr>
      <vt:lpstr>Corbel</vt:lpstr>
      <vt:lpstr>Gill Sans MT</vt:lpstr>
      <vt:lpstr>Lucida Sans Unicode</vt:lpstr>
      <vt:lpstr>Times New Roman</vt:lpstr>
      <vt:lpstr>Verdana</vt:lpstr>
      <vt:lpstr>Wingdings 2</vt:lpstr>
      <vt:lpstr>Wingdings 3</vt:lpstr>
      <vt:lpstr>ビジネス</vt:lpstr>
      <vt:lpstr>公共調達の課題</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○予定価格上限拘束の問題</vt:lpstr>
      <vt:lpstr>○頻発する災害</vt:lpstr>
      <vt:lpstr>１．担い手の確保のための働き方改革・処遇改善</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wec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kika0315</dc:creator>
  <cp:lastModifiedBy>ichirou kikuchi</cp:lastModifiedBy>
  <cp:revision>896</cp:revision>
  <cp:lastPrinted>2014-11-18T07:48:05Z</cp:lastPrinted>
  <dcterms:created xsi:type="dcterms:W3CDTF">2003-12-02T08:28:49Z</dcterms:created>
  <dcterms:modified xsi:type="dcterms:W3CDTF">2024-10-01T04:40:35Z</dcterms:modified>
</cp:coreProperties>
</file>