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2"/>
  </p:notesMasterIdLst>
  <p:handoutMasterIdLst>
    <p:handoutMasterId r:id="rId63"/>
  </p:handoutMasterIdLst>
  <p:sldIdLst>
    <p:sldId id="285" r:id="rId2"/>
    <p:sldId id="797" r:id="rId3"/>
    <p:sldId id="2763" r:id="rId4"/>
    <p:sldId id="1300" r:id="rId5"/>
    <p:sldId id="2764" r:id="rId6"/>
    <p:sldId id="2765" r:id="rId7"/>
    <p:sldId id="2730" r:id="rId8"/>
    <p:sldId id="2731" r:id="rId9"/>
    <p:sldId id="1301" r:id="rId10"/>
    <p:sldId id="2690" r:id="rId11"/>
    <p:sldId id="1302" r:id="rId12"/>
    <p:sldId id="2693" r:id="rId13"/>
    <p:sldId id="2694" r:id="rId14"/>
    <p:sldId id="2697" r:id="rId15"/>
    <p:sldId id="2698" r:id="rId16"/>
    <p:sldId id="2699" r:id="rId17"/>
    <p:sldId id="1307" r:id="rId18"/>
    <p:sldId id="2703" r:id="rId19"/>
    <p:sldId id="2723" r:id="rId20"/>
    <p:sldId id="2705" r:id="rId21"/>
    <p:sldId id="2707" r:id="rId22"/>
    <p:sldId id="2706" r:id="rId23"/>
    <p:sldId id="2719" r:id="rId24"/>
    <p:sldId id="2720" r:id="rId25"/>
    <p:sldId id="2737" r:id="rId26"/>
    <p:sldId id="2739" r:id="rId27"/>
    <p:sldId id="2741" r:id="rId28"/>
    <p:sldId id="2746" r:id="rId29"/>
    <p:sldId id="2747" r:id="rId30"/>
    <p:sldId id="2748" r:id="rId31"/>
    <p:sldId id="2751" r:id="rId32"/>
    <p:sldId id="2752" r:id="rId33"/>
    <p:sldId id="2692" r:id="rId34"/>
    <p:sldId id="2755" r:id="rId35"/>
    <p:sldId id="1290" r:id="rId36"/>
    <p:sldId id="1291" r:id="rId37"/>
    <p:sldId id="1292" r:id="rId38"/>
    <p:sldId id="1293" r:id="rId39"/>
    <p:sldId id="2757" r:id="rId40"/>
    <p:sldId id="1294" r:id="rId41"/>
    <p:sldId id="1295" r:id="rId42"/>
    <p:sldId id="1296" r:id="rId43"/>
    <p:sldId id="2756" r:id="rId44"/>
    <p:sldId id="1297" r:id="rId45"/>
    <p:sldId id="2758" r:id="rId46"/>
    <p:sldId id="1298" r:id="rId47"/>
    <p:sldId id="256" r:id="rId48"/>
    <p:sldId id="2754" r:id="rId49"/>
    <p:sldId id="722" r:id="rId50"/>
    <p:sldId id="874" r:id="rId51"/>
    <p:sldId id="987" r:id="rId52"/>
    <p:sldId id="1081" r:id="rId53"/>
    <p:sldId id="2766" r:id="rId54"/>
    <p:sldId id="1730" r:id="rId55"/>
    <p:sldId id="2759" r:id="rId56"/>
    <p:sldId id="2753" r:id="rId57"/>
    <p:sldId id="2760" r:id="rId58"/>
    <p:sldId id="2761" r:id="rId59"/>
    <p:sldId id="2762" r:id="rId60"/>
    <p:sldId id="1172" r:id="rId61"/>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C30"/>
    <a:srgbClr val="F71525"/>
    <a:srgbClr val="EB86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F3CF78-05FA-4541-B8F1-BC77479255B9}" v="95" dt="2022-10-09T06:18:04.02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5" autoAdjust="0"/>
    <p:restoredTop sz="94660"/>
  </p:normalViewPr>
  <p:slideViewPr>
    <p:cSldViewPr>
      <p:cViewPr varScale="1">
        <p:scale>
          <a:sx n="61" d="100"/>
          <a:sy n="61" d="100"/>
        </p:scale>
        <p:origin x="157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植野 芳彦" userId="86ab4e6fb1040a80" providerId="LiveId" clId="{90F3CF78-05FA-4541-B8F1-BC77479255B9}"/>
    <pc:docChg chg="undo custSel addSld delSld modSld modNotesMaster modHandout">
      <pc:chgData name="植野 芳彦" userId="86ab4e6fb1040a80" providerId="LiveId" clId="{90F3CF78-05FA-4541-B8F1-BC77479255B9}" dt="2022-10-09T06:18:04.022" v="5363"/>
      <pc:docMkLst>
        <pc:docMk/>
      </pc:docMkLst>
      <pc:sldChg chg="add">
        <pc:chgData name="植野 芳彦" userId="86ab4e6fb1040a80" providerId="LiveId" clId="{90F3CF78-05FA-4541-B8F1-BC77479255B9}" dt="2022-09-16T04:46:03.692" v="3341"/>
        <pc:sldMkLst>
          <pc:docMk/>
          <pc:sldMk cId="2291883027" sldId="256"/>
        </pc:sldMkLst>
      </pc:sldChg>
      <pc:sldChg chg="add del">
        <pc:chgData name="植野 芳彦" userId="86ab4e6fb1040a80" providerId="LiveId" clId="{90F3CF78-05FA-4541-B8F1-BC77479255B9}" dt="2022-10-09T05:36:36.863" v="5252" actId="2696"/>
        <pc:sldMkLst>
          <pc:docMk/>
          <pc:sldMk cId="3645872272" sldId="258"/>
        </pc:sldMkLst>
      </pc:sldChg>
      <pc:sldChg chg="del">
        <pc:chgData name="植野 芳彦" userId="86ab4e6fb1040a80" providerId="LiveId" clId="{90F3CF78-05FA-4541-B8F1-BC77479255B9}" dt="2022-07-15T07:40:04.347" v="12" actId="2696"/>
        <pc:sldMkLst>
          <pc:docMk/>
          <pc:sldMk cId="0" sldId="268"/>
        </pc:sldMkLst>
      </pc:sldChg>
      <pc:sldChg chg="del">
        <pc:chgData name="植野 芳彦" userId="86ab4e6fb1040a80" providerId="LiveId" clId="{90F3CF78-05FA-4541-B8F1-BC77479255B9}" dt="2022-07-15T07:39:57.992" v="9" actId="2696"/>
        <pc:sldMkLst>
          <pc:docMk/>
          <pc:sldMk cId="0" sldId="269"/>
        </pc:sldMkLst>
      </pc:sldChg>
      <pc:sldChg chg="del">
        <pc:chgData name="植野 芳彦" userId="86ab4e6fb1040a80" providerId="LiveId" clId="{90F3CF78-05FA-4541-B8F1-BC77479255B9}" dt="2022-07-15T07:39:59.360" v="10" actId="2696"/>
        <pc:sldMkLst>
          <pc:docMk/>
          <pc:sldMk cId="0" sldId="278"/>
        </pc:sldMkLst>
      </pc:sldChg>
      <pc:sldChg chg="del">
        <pc:chgData name="植野 芳彦" userId="86ab4e6fb1040a80" providerId="LiveId" clId="{90F3CF78-05FA-4541-B8F1-BC77479255B9}" dt="2022-07-15T07:40:00.437" v="11" actId="2696"/>
        <pc:sldMkLst>
          <pc:docMk/>
          <pc:sldMk cId="0" sldId="279"/>
        </pc:sldMkLst>
      </pc:sldChg>
      <pc:sldChg chg="del">
        <pc:chgData name="植野 芳彦" userId="86ab4e6fb1040a80" providerId="LiveId" clId="{90F3CF78-05FA-4541-B8F1-BC77479255B9}" dt="2022-07-15T07:39:55.303" v="8" actId="2696"/>
        <pc:sldMkLst>
          <pc:docMk/>
          <pc:sldMk cId="0" sldId="280"/>
        </pc:sldMkLst>
      </pc:sldChg>
      <pc:sldChg chg="delSp modSp mod">
        <pc:chgData name="植野 芳彦" userId="86ab4e6fb1040a80" providerId="LiveId" clId="{90F3CF78-05FA-4541-B8F1-BC77479255B9}" dt="2022-09-19T10:20:57.734" v="5028" actId="20577"/>
        <pc:sldMkLst>
          <pc:docMk/>
          <pc:sldMk cId="3415352116" sldId="285"/>
        </pc:sldMkLst>
        <pc:spChg chg="mod">
          <ac:chgData name="植野 芳彦" userId="86ab4e6fb1040a80" providerId="LiveId" clId="{90F3CF78-05FA-4541-B8F1-BC77479255B9}" dt="2022-08-30T09:44:38.140" v="677" actId="6549"/>
          <ac:spMkLst>
            <pc:docMk/>
            <pc:sldMk cId="3415352116" sldId="285"/>
            <ac:spMk id="9219" creationId="{00000000-0000-0000-0000-000000000000}"/>
          </ac:spMkLst>
        </pc:spChg>
        <pc:spChg chg="mod">
          <ac:chgData name="植野 芳彦" userId="86ab4e6fb1040a80" providerId="LiveId" clId="{90F3CF78-05FA-4541-B8F1-BC77479255B9}" dt="2022-09-19T10:20:57.734" v="5028" actId="20577"/>
          <ac:spMkLst>
            <pc:docMk/>
            <pc:sldMk cId="3415352116" sldId="285"/>
            <ac:spMk id="9220" creationId="{00000000-0000-0000-0000-000000000000}"/>
          </ac:spMkLst>
        </pc:spChg>
        <pc:picChg chg="mod">
          <ac:chgData name="植野 芳彦" userId="86ab4e6fb1040a80" providerId="LiveId" clId="{90F3CF78-05FA-4541-B8F1-BC77479255B9}" dt="2022-09-19T10:20:44.966" v="5008" actId="1076"/>
          <ac:picMkLst>
            <pc:docMk/>
            <pc:sldMk cId="3415352116" sldId="285"/>
            <ac:picMk id="6" creationId="{0DFE2313-84FF-42C5-8FD2-989DCCF16277}"/>
          </ac:picMkLst>
        </pc:picChg>
        <pc:picChg chg="del">
          <ac:chgData name="植野 芳彦" userId="86ab4e6fb1040a80" providerId="LiveId" clId="{90F3CF78-05FA-4541-B8F1-BC77479255B9}" dt="2022-08-30T09:44:44.158" v="678" actId="21"/>
          <ac:picMkLst>
            <pc:docMk/>
            <pc:sldMk cId="3415352116" sldId="285"/>
            <ac:picMk id="9221" creationId="{00000000-0000-0000-0000-000000000000}"/>
          </ac:picMkLst>
        </pc:picChg>
      </pc:sldChg>
      <pc:sldChg chg="del">
        <pc:chgData name="植野 芳彦" userId="86ab4e6fb1040a80" providerId="LiveId" clId="{90F3CF78-05FA-4541-B8F1-BC77479255B9}" dt="2022-07-15T07:39:45.469" v="5" actId="2696"/>
        <pc:sldMkLst>
          <pc:docMk/>
          <pc:sldMk cId="0" sldId="286"/>
        </pc:sldMkLst>
      </pc:sldChg>
      <pc:sldChg chg="del">
        <pc:chgData name="植野 芳彦" userId="86ab4e6fb1040a80" providerId="LiveId" clId="{90F3CF78-05FA-4541-B8F1-BC77479255B9}" dt="2022-07-15T07:39:48.024" v="6" actId="2696"/>
        <pc:sldMkLst>
          <pc:docMk/>
          <pc:sldMk cId="0" sldId="290"/>
        </pc:sldMkLst>
      </pc:sldChg>
      <pc:sldChg chg="del">
        <pc:chgData name="植野 芳彦" userId="86ab4e6fb1040a80" providerId="LiveId" clId="{90F3CF78-05FA-4541-B8F1-BC77479255B9}" dt="2022-07-15T07:39:49.141" v="7" actId="2696"/>
        <pc:sldMkLst>
          <pc:docMk/>
          <pc:sldMk cId="0" sldId="293"/>
        </pc:sldMkLst>
      </pc:sldChg>
      <pc:sldChg chg="del">
        <pc:chgData name="植野 芳彦" userId="86ab4e6fb1040a80" providerId="LiveId" clId="{90F3CF78-05FA-4541-B8F1-BC77479255B9}" dt="2022-07-15T07:39:42.123" v="4" actId="2696"/>
        <pc:sldMkLst>
          <pc:docMk/>
          <pc:sldMk cId="0" sldId="297"/>
        </pc:sldMkLst>
      </pc:sldChg>
      <pc:sldChg chg="del">
        <pc:chgData name="植野 芳彦" userId="86ab4e6fb1040a80" providerId="LiveId" clId="{90F3CF78-05FA-4541-B8F1-BC77479255B9}" dt="2022-07-15T07:39:38.366" v="3" actId="2696"/>
        <pc:sldMkLst>
          <pc:docMk/>
          <pc:sldMk cId="0" sldId="304"/>
        </pc:sldMkLst>
      </pc:sldChg>
      <pc:sldChg chg="modSp add mod">
        <pc:chgData name="植野 芳彦" userId="86ab4e6fb1040a80" providerId="LiveId" clId="{90F3CF78-05FA-4541-B8F1-BC77479255B9}" dt="2022-09-16T04:55:21.138" v="3587" actId="20577"/>
        <pc:sldMkLst>
          <pc:docMk/>
          <pc:sldMk cId="0" sldId="722"/>
        </pc:sldMkLst>
        <pc:spChg chg="mod">
          <ac:chgData name="植野 芳彦" userId="86ab4e6fb1040a80" providerId="LiveId" clId="{90F3CF78-05FA-4541-B8F1-BC77479255B9}" dt="2022-09-16T04:55:21.138" v="3587" actId="20577"/>
          <ac:spMkLst>
            <pc:docMk/>
            <pc:sldMk cId="0" sldId="722"/>
            <ac:spMk id="80901" creationId="{4065F3AC-351B-4021-AB51-E2B71F6DE961}"/>
          </ac:spMkLst>
        </pc:spChg>
        <pc:spChg chg="mod">
          <ac:chgData name="植野 芳彦" userId="86ab4e6fb1040a80" providerId="LiveId" clId="{90F3CF78-05FA-4541-B8F1-BC77479255B9}" dt="2022-09-16T04:54:54.853" v="3573" actId="20577"/>
          <ac:spMkLst>
            <pc:docMk/>
            <pc:sldMk cId="0" sldId="722"/>
            <ac:spMk id="80902" creationId="{3644C747-5D53-47F7-B6FF-CDB149A11AC3}"/>
          </ac:spMkLst>
        </pc:spChg>
      </pc:sldChg>
      <pc:sldChg chg="del">
        <pc:chgData name="植野 芳彦" userId="86ab4e6fb1040a80" providerId="LiveId" clId="{90F3CF78-05FA-4541-B8F1-BC77479255B9}" dt="2022-07-15T07:39:26.141" v="0" actId="2696"/>
        <pc:sldMkLst>
          <pc:docMk/>
          <pc:sldMk cId="1435757445" sldId="762"/>
        </pc:sldMkLst>
      </pc:sldChg>
      <pc:sldChg chg="modSp add mod">
        <pc:chgData name="植野 芳彦" userId="86ab4e6fb1040a80" providerId="LiveId" clId="{90F3CF78-05FA-4541-B8F1-BC77479255B9}" dt="2022-09-16T07:04:17.837" v="4164" actId="20577"/>
        <pc:sldMkLst>
          <pc:docMk/>
          <pc:sldMk cId="1928805006" sldId="797"/>
        </pc:sldMkLst>
        <pc:spChg chg="mod">
          <ac:chgData name="植野 芳彦" userId="86ab4e6fb1040a80" providerId="LiveId" clId="{90F3CF78-05FA-4541-B8F1-BC77479255B9}" dt="2022-09-16T07:04:17.837" v="4164" actId="20577"/>
          <ac:spMkLst>
            <pc:docMk/>
            <pc:sldMk cId="1928805006" sldId="797"/>
            <ac:spMk id="3" creationId="{00000000-0000-0000-0000-000000000000}"/>
          </ac:spMkLst>
        </pc:spChg>
      </pc:sldChg>
      <pc:sldChg chg="del">
        <pc:chgData name="植野 芳彦" userId="86ab4e6fb1040a80" providerId="LiveId" clId="{90F3CF78-05FA-4541-B8F1-BC77479255B9}" dt="2022-09-13T23:05:59.933" v="2319" actId="2696"/>
        <pc:sldMkLst>
          <pc:docMk/>
          <pc:sldMk cId="2458207132" sldId="869"/>
        </pc:sldMkLst>
      </pc:sldChg>
      <pc:sldChg chg="del">
        <pc:chgData name="植野 芳彦" userId="86ab4e6fb1040a80" providerId="LiveId" clId="{90F3CF78-05FA-4541-B8F1-BC77479255B9}" dt="2022-09-13T23:06:01.063" v="2320" actId="2696"/>
        <pc:sldMkLst>
          <pc:docMk/>
          <pc:sldMk cId="1607915284" sldId="871"/>
        </pc:sldMkLst>
      </pc:sldChg>
      <pc:sldChg chg="modSp add del mod">
        <pc:chgData name="植野 芳彦" userId="86ab4e6fb1040a80" providerId="LiveId" clId="{90F3CF78-05FA-4541-B8F1-BC77479255B9}" dt="2022-09-16T04:54:09.168" v="3534" actId="20577"/>
        <pc:sldMkLst>
          <pc:docMk/>
          <pc:sldMk cId="2640511429" sldId="874"/>
        </pc:sldMkLst>
        <pc:spChg chg="mod">
          <ac:chgData name="植野 芳彦" userId="86ab4e6fb1040a80" providerId="LiveId" clId="{90F3CF78-05FA-4541-B8F1-BC77479255B9}" dt="2022-09-16T04:52:59.405" v="3404" actId="6549"/>
          <ac:spMkLst>
            <pc:docMk/>
            <pc:sldMk cId="2640511429" sldId="874"/>
            <ac:spMk id="89090" creationId="{260B3355-38AA-4716-8CAF-A6B4014AADF5}"/>
          </ac:spMkLst>
        </pc:spChg>
        <pc:spChg chg="mod">
          <ac:chgData name="植野 芳彦" userId="86ab4e6fb1040a80" providerId="LiveId" clId="{90F3CF78-05FA-4541-B8F1-BC77479255B9}" dt="2022-09-16T04:53:22.470" v="3450" actId="6549"/>
          <ac:spMkLst>
            <pc:docMk/>
            <pc:sldMk cId="2640511429" sldId="874"/>
            <ac:spMk id="89094" creationId="{C198B28F-CBD0-425D-9469-DC346DF5DB8B}"/>
          </ac:spMkLst>
        </pc:spChg>
        <pc:spChg chg="mod">
          <ac:chgData name="植野 芳彦" userId="86ab4e6fb1040a80" providerId="LiveId" clId="{90F3CF78-05FA-4541-B8F1-BC77479255B9}" dt="2022-09-16T04:54:09.168" v="3534" actId="20577"/>
          <ac:spMkLst>
            <pc:docMk/>
            <pc:sldMk cId="2640511429" sldId="874"/>
            <ac:spMk id="89095" creationId="{23813229-672A-4AFE-AB40-C13DFF18636E}"/>
          </ac:spMkLst>
        </pc:spChg>
      </pc:sldChg>
      <pc:sldChg chg="modSp add mod">
        <pc:chgData name="植野 芳彦" userId="86ab4e6fb1040a80" providerId="LiveId" clId="{90F3CF78-05FA-4541-B8F1-BC77479255B9}" dt="2022-10-09T06:11:46.148" v="5322" actId="20577"/>
        <pc:sldMkLst>
          <pc:docMk/>
          <pc:sldMk cId="0" sldId="987"/>
        </pc:sldMkLst>
        <pc:spChg chg="mod">
          <ac:chgData name="植野 芳彦" userId="86ab4e6fb1040a80" providerId="LiveId" clId="{90F3CF78-05FA-4541-B8F1-BC77479255B9}" dt="2022-10-09T06:11:46.148" v="5322" actId="20577"/>
          <ac:spMkLst>
            <pc:docMk/>
            <pc:sldMk cId="0" sldId="987"/>
            <ac:spMk id="22534" creationId="{60080D37-1585-D8B1-45B5-1E5792BB723A}"/>
          </ac:spMkLst>
        </pc:spChg>
      </pc:sldChg>
      <pc:sldChg chg="addSp delSp modSp add mod">
        <pc:chgData name="植野 芳彦" userId="86ab4e6fb1040a80" providerId="LiveId" clId="{90F3CF78-05FA-4541-B8F1-BC77479255B9}" dt="2022-10-09T06:14:09.113" v="5348" actId="1076"/>
        <pc:sldMkLst>
          <pc:docMk/>
          <pc:sldMk cId="0" sldId="1081"/>
        </pc:sldMkLst>
        <pc:spChg chg="add del mod">
          <ac:chgData name="植野 芳彦" userId="86ab4e6fb1040a80" providerId="LiveId" clId="{90F3CF78-05FA-4541-B8F1-BC77479255B9}" dt="2022-10-09T06:13:05.520" v="5336" actId="21"/>
          <ac:spMkLst>
            <pc:docMk/>
            <pc:sldMk cId="0" sldId="1081"/>
            <ac:spMk id="3" creationId="{CC186052-B77C-CB60-9C42-DC28169BDA4C}"/>
          </ac:spMkLst>
        </pc:spChg>
        <pc:spChg chg="add del mod">
          <ac:chgData name="植野 芳彦" userId="86ab4e6fb1040a80" providerId="LiveId" clId="{90F3CF78-05FA-4541-B8F1-BC77479255B9}" dt="2022-10-09T06:13:24.640" v="5340" actId="21"/>
          <ac:spMkLst>
            <pc:docMk/>
            <pc:sldMk cId="0" sldId="1081"/>
            <ac:spMk id="5" creationId="{BED077BF-6742-3A58-F152-7C65B6D4AEB5}"/>
          </ac:spMkLst>
        </pc:spChg>
        <pc:spChg chg="del mod">
          <ac:chgData name="植野 芳彦" userId="86ab4e6fb1040a80" providerId="LiveId" clId="{90F3CF78-05FA-4541-B8F1-BC77479255B9}" dt="2022-10-09T06:13:10.915" v="5337" actId="21"/>
          <ac:spMkLst>
            <pc:docMk/>
            <pc:sldMk cId="0" sldId="1081"/>
            <ac:spMk id="70663" creationId="{F8D725EF-0D3C-8C0F-3094-C3D77C54737E}"/>
          </ac:spMkLst>
        </pc:spChg>
        <pc:picChg chg="del">
          <ac:chgData name="植野 芳彦" userId="86ab4e6fb1040a80" providerId="LiveId" clId="{90F3CF78-05FA-4541-B8F1-BC77479255B9}" dt="2022-10-09T06:12:57.379" v="5334" actId="21"/>
          <ac:picMkLst>
            <pc:docMk/>
            <pc:sldMk cId="0" sldId="1081"/>
            <ac:picMk id="70658" creationId="{C1C94992-60E8-76E0-2682-1A89E01BB0AE}"/>
          </ac:picMkLst>
        </pc:picChg>
        <pc:picChg chg="del mod">
          <ac:chgData name="植野 芳彦" userId="86ab4e6fb1040a80" providerId="LiveId" clId="{90F3CF78-05FA-4541-B8F1-BC77479255B9}" dt="2022-10-09T06:12:27.099" v="5329" actId="21"/>
          <ac:picMkLst>
            <pc:docMk/>
            <pc:sldMk cId="0" sldId="1081"/>
            <ac:picMk id="70659" creationId="{DF439896-0525-C308-E0B8-B056B6CB2260}"/>
          </ac:picMkLst>
        </pc:picChg>
        <pc:picChg chg="mod">
          <ac:chgData name="植野 芳彦" userId="86ab4e6fb1040a80" providerId="LiveId" clId="{90F3CF78-05FA-4541-B8F1-BC77479255B9}" dt="2022-10-09T06:13:55.282" v="5344" actId="14100"/>
          <ac:picMkLst>
            <pc:docMk/>
            <pc:sldMk cId="0" sldId="1081"/>
            <ac:picMk id="70660" creationId="{9EAE133A-F24E-CE6F-66A5-97A7B06A026A}"/>
          </ac:picMkLst>
        </pc:picChg>
        <pc:picChg chg="mod">
          <ac:chgData name="植野 芳彦" userId="86ab4e6fb1040a80" providerId="LiveId" clId="{90F3CF78-05FA-4541-B8F1-BC77479255B9}" dt="2022-10-09T06:13:59.289" v="5345" actId="1076"/>
          <ac:picMkLst>
            <pc:docMk/>
            <pc:sldMk cId="0" sldId="1081"/>
            <ac:picMk id="70661" creationId="{B3943855-B2AD-37F1-E8C0-02B4A569BA1E}"/>
          </ac:picMkLst>
        </pc:picChg>
        <pc:picChg chg="mod">
          <ac:chgData name="植野 芳彦" userId="86ab4e6fb1040a80" providerId="LiveId" clId="{90F3CF78-05FA-4541-B8F1-BC77479255B9}" dt="2022-10-09T06:14:04.689" v="5346" actId="14100"/>
          <ac:picMkLst>
            <pc:docMk/>
            <pc:sldMk cId="0" sldId="1081"/>
            <ac:picMk id="70662" creationId="{31FA9FE2-B103-4CE3-1CD3-A05EACF054FA}"/>
          </ac:picMkLst>
        </pc:picChg>
        <pc:picChg chg="mod">
          <ac:chgData name="植野 芳彦" userId="86ab4e6fb1040a80" providerId="LiveId" clId="{90F3CF78-05FA-4541-B8F1-BC77479255B9}" dt="2022-10-09T06:14:09.113" v="5348" actId="1076"/>
          <ac:picMkLst>
            <pc:docMk/>
            <pc:sldMk cId="0" sldId="1081"/>
            <ac:picMk id="70664" creationId="{BE5CDF88-B22F-A6BD-61F8-0054892816B0}"/>
          </ac:picMkLst>
        </pc:picChg>
      </pc:sldChg>
      <pc:sldChg chg="modSp add mod">
        <pc:chgData name="植野 芳彦" userId="86ab4e6fb1040a80" providerId="LiveId" clId="{90F3CF78-05FA-4541-B8F1-BC77479255B9}" dt="2022-09-19T08:58:22.942" v="4980" actId="1076"/>
        <pc:sldMkLst>
          <pc:docMk/>
          <pc:sldMk cId="0" sldId="1172"/>
        </pc:sldMkLst>
        <pc:spChg chg="mod">
          <ac:chgData name="植野 芳彦" userId="86ab4e6fb1040a80" providerId="LiveId" clId="{90F3CF78-05FA-4541-B8F1-BC77479255B9}" dt="2022-09-19T08:58:22.942" v="4980" actId="1076"/>
          <ac:spMkLst>
            <pc:docMk/>
            <pc:sldMk cId="0" sldId="1172"/>
            <ac:spMk id="90114" creationId="{7C7C07A6-8D19-4978-7F61-E3A184F43B40}"/>
          </ac:spMkLst>
        </pc:spChg>
      </pc:sldChg>
      <pc:sldChg chg="add del">
        <pc:chgData name="植野 芳彦" userId="86ab4e6fb1040a80" providerId="LiveId" clId="{90F3CF78-05FA-4541-B8F1-BC77479255B9}" dt="2022-10-09T05:36:35.344" v="5251" actId="2696"/>
        <pc:sldMkLst>
          <pc:docMk/>
          <pc:sldMk cId="777538758" sldId="1265"/>
        </pc:sldMkLst>
      </pc:sldChg>
      <pc:sldChg chg="del">
        <pc:chgData name="植野 芳彦" userId="86ab4e6fb1040a80" providerId="LiveId" clId="{90F3CF78-05FA-4541-B8F1-BC77479255B9}" dt="2022-07-15T07:39:28.928" v="1" actId="2696"/>
        <pc:sldMkLst>
          <pc:docMk/>
          <pc:sldMk cId="0" sldId="1277"/>
        </pc:sldMkLst>
      </pc:sldChg>
      <pc:sldChg chg="del">
        <pc:chgData name="植野 芳彦" userId="86ab4e6fb1040a80" providerId="LiveId" clId="{90F3CF78-05FA-4541-B8F1-BC77479255B9}" dt="2022-08-29T23:34:58.550" v="568" actId="2696"/>
        <pc:sldMkLst>
          <pc:docMk/>
          <pc:sldMk cId="1002088801" sldId="1281"/>
        </pc:sldMkLst>
      </pc:sldChg>
      <pc:sldChg chg="addSp modSp del mod">
        <pc:chgData name="植野 芳彦" userId="86ab4e6fb1040a80" providerId="LiveId" clId="{90F3CF78-05FA-4541-B8F1-BC77479255B9}" dt="2022-09-14T00:22:55.021" v="2484" actId="2696"/>
        <pc:sldMkLst>
          <pc:docMk/>
          <pc:sldMk cId="1346991240" sldId="1290"/>
        </pc:sldMkLst>
        <pc:spChg chg="add mod">
          <ac:chgData name="植野 芳彦" userId="86ab4e6fb1040a80" providerId="LiveId" clId="{90F3CF78-05FA-4541-B8F1-BC77479255B9}" dt="2022-09-08T01:57:40.174" v="1795" actId="1076"/>
          <ac:spMkLst>
            <pc:docMk/>
            <pc:sldMk cId="1346991240" sldId="1290"/>
            <ac:spMk id="3" creationId="{4A162C7D-F959-054D-C392-C9CCCB46E12A}"/>
          </ac:spMkLst>
        </pc:spChg>
      </pc:sldChg>
      <pc:sldChg chg="delSp modSp add mod">
        <pc:chgData name="植野 芳彦" userId="86ab4e6fb1040a80" providerId="LiveId" clId="{90F3CF78-05FA-4541-B8F1-BC77479255B9}" dt="2022-09-19T08:57:02.854" v="4943" actId="1076"/>
        <pc:sldMkLst>
          <pc:docMk/>
          <pc:sldMk cId="3328283064" sldId="1290"/>
        </pc:sldMkLst>
        <pc:spChg chg="del mod">
          <ac:chgData name="植野 芳彦" userId="86ab4e6fb1040a80" providerId="LiveId" clId="{90F3CF78-05FA-4541-B8F1-BC77479255B9}" dt="2022-09-19T08:57:00.488" v="4942" actId="21"/>
          <ac:spMkLst>
            <pc:docMk/>
            <pc:sldMk cId="3328283064" sldId="1290"/>
            <ac:spMk id="3" creationId="{4A162C7D-F959-054D-C392-C9CCCB46E12A}"/>
          </ac:spMkLst>
        </pc:spChg>
        <pc:picChg chg="mod">
          <ac:chgData name="植野 芳彦" userId="86ab4e6fb1040a80" providerId="LiveId" clId="{90F3CF78-05FA-4541-B8F1-BC77479255B9}" dt="2022-09-19T08:57:02.854" v="4943" actId="1076"/>
          <ac:picMkLst>
            <pc:docMk/>
            <pc:sldMk cId="3328283064" sldId="1290"/>
            <ac:picMk id="2" creationId="{8E52AC40-DD26-4104-B62B-BE6417D0F035}"/>
          </ac:picMkLst>
        </pc:picChg>
      </pc:sldChg>
      <pc:sldChg chg="del">
        <pc:chgData name="植野 芳彦" userId="86ab4e6fb1040a80" providerId="LiveId" clId="{90F3CF78-05FA-4541-B8F1-BC77479255B9}" dt="2022-09-14T00:23:14.518" v="2486" actId="2696"/>
        <pc:sldMkLst>
          <pc:docMk/>
          <pc:sldMk cId="1515585307" sldId="1291"/>
        </pc:sldMkLst>
      </pc:sldChg>
      <pc:sldChg chg="add">
        <pc:chgData name="植野 芳彦" userId="86ab4e6fb1040a80" providerId="LiveId" clId="{90F3CF78-05FA-4541-B8F1-BC77479255B9}" dt="2022-09-14T00:23:20.503" v="2487"/>
        <pc:sldMkLst>
          <pc:docMk/>
          <pc:sldMk cId="3179318976" sldId="1291"/>
        </pc:sldMkLst>
      </pc:sldChg>
      <pc:sldChg chg="del">
        <pc:chgData name="植野 芳彦" userId="86ab4e6fb1040a80" providerId="LiveId" clId="{90F3CF78-05FA-4541-B8F1-BC77479255B9}" dt="2022-09-14T00:23:29.210" v="2488" actId="2696"/>
        <pc:sldMkLst>
          <pc:docMk/>
          <pc:sldMk cId="186138244" sldId="1292"/>
        </pc:sldMkLst>
      </pc:sldChg>
      <pc:sldChg chg="add">
        <pc:chgData name="植野 芳彦" userId="86ab4e6fb1040a80" providerId="LiveId" clId="{90F3CF78-05FA-4541-B8F1-BC77479255B9}" dt="2022-09-14T00:23:35.688" v="2489"/>
        <pc:sldMkLst>
          <pc:docMk/>
          <pc:sldMk cId="1218274419" sldId="1292"/>
        </pc:sldMkLst>
      </pc:sldChg>
      <pc:sldChg chg="del">
        <pc:chgData name="植野 芳彦" userId="86ab4e6fb1040a80" providerId="LiveId" clId="{90F3CF78-05FA-4541-B8F1-BC77479255B9}" dt="2022-09-14T00:23:45.287" v="2490" actId="2696"/>
        <pc:sldMkLst>
          <pc:docMk/>
          <pc:sldMk cId="288980913" sldId="1293"/>
        </pc:sldMkLst>
      </pc:sldChg>
      <pc:sldChg chg="addSp delSp modSp add mod">
        <pc:chgData name="植野 芳彦" userId="86ab4e6fb1040a80" providerId="LiveId" clId="{90F3CF78-05FA-4541-B8F1-BC77479255B9}" dt="2022-09-16T04:58:17.104" v="3601" actId="21"/>
        <pc:sldMkLst>
          <pc:docMk/>
          <pc:sldMk cId="982071914" sldId="1293"/>
        </pc:sldMkLst>
        <pc:picChg chg="add del mod">
          <ac:chgData name="植野 芳彦" userId="86ab4e6fb1040a80" providerId="LiveId" clId="{90F3CF78-05FA-4541-B8F1-BC77479255B9}" dt="2022-09-16T04:58:17.104" v="3601" actId="21"/>
          <ac:picMkLst>
            <pc:docMk/>
            <pc:sldMk cId="982071914" sldId="1293"/>
            <ac:picMk id="4" creationId="{107AFE8E-01B0-B198-78E3-D69595A1F4E3}"/>
          </ac:picMkLst>
        </pc:picChg>
      </pc:sldChg>
      <pc:sldChg chg="add">
        <pc:chgData name="植野 芳彦" userId="86ab4e6fb1040a80" providerId="LiveId" clId="{90F3CF78-05FA-4541-B8F1-BC77479255B9}" dt="2022-09-14T00:24:05" v="2493"/>
        <pc:sldMkLst>
          <pc:docMk/>
          <pc:sldMk cId="2294613664" sldId="1294"/>
        </pc:sldMkLst>
      </pc:sldChg>
      <pc:sldChg chg="del">
        <pc:chgData name="植野 芳彦" userId="86ab4e6fb1040a80" providerId="LiveId" clId="{90F3CF78-05FA-4541-B8F1-BC77479255B9}" dt="2022-09-14T00:23:59.142" v="2492" actId="2696"/>
        <pc:sldMkLst>
          <pc:docMk/>
          <pc:sldMk cId="4186667999" sldId="1294"/>
        </pc:sldMkLst>
      </pc:sldChg>
      <pc:sldChg chg="add">
        <pc:chgData name="植野 芳彦" userId="86ab4e6fb1040a80" providerId="LiveId" clId="{90F3CF78-05FA-4541-B8F1-BC77479255B9}" dt="2022-09-14T00:24:20.808" v="2495"/>
        <pc:sldMkLst>
          <pc:docMk/>
          <pc:sldMk cId="114307832" sldId="1295"/>
        </pc:sldMkLst>
      </pc:sldChg>
      <pc:sldChg chg="del">
        <pc:chgData name="植野 芳彦" userId="86ab4e6fb1040a80" providerId="LiveId" clId="{90F3CF78-05FA-4541-B8F1-BC77479255B9}" dt="2022-09-14T00:24:14.640" v="2494" actId="2696"/>
        <pc:sldMkLst>
          <pc:docMk/>
          <pc:sldMk cId="3895251528" sldId="1295"/>
        </pc:sldMkLst>
      </pc:sldChg>
      <pc:sldChg chg="del">
        <pc:chgData name="植野 芳彦" userId="86ab4e6fb1040a80" providerId="LiveId" clId="{90F3CF78-05FA-4541-B8F1-BC77479255B9}" dt="2022-09-14T00:24:29.141" v="2496" actId="2696"/>
        <pc:sldMkLst>
          <pc:docMk/>
          <pc:sldMk cId="1741807874" sldId="1296"/>
        </pc:sldMkLst>
      </pc:sldChg>
      <pc:sldChg chg="add">
        <pc:chgData name="植野 芳彦" userId="86ab4e6fb1040a80" providerId="LiveId" clId="{90F3CF78-05FA-4541-B8F1-BC77479255B9}" dt="2022-09-14T00:24:34.748" v="2497"/>
        <pc:sldMkLst>
          <pc:docMk/>
          <pc:sldMk cId="2534626402" sldId="1296"/>
        </pc:sldMkLst>
      </pc:sldChg>
      <pc:sldChg chg="add">
        <pc:chgData name="植野 芳彦" userId="86ab4e6fb1040a80" providerId="LiveId" clId="{90F3CF78-05FA-4541-B8F1-BC77479255B9}" dt="2022-09-14T00:24:50.104" v="2499"/>
        <pc:sldMkLst>
          <pc:docMk/>
          <pc:sldMk cId="2153640349" sldId="1297"/>
        </pc:sldMkLst>
      </pc:sldChg>
      <pc:sldChg chg="del">
        <pc:chgData name="植野 芳彦" userId="86ab4e6fb1040a80" providerId="LiveId" clId="{90F3CF78-05FA-4541-B8F1-BC77479255B9}" dt="2022-09-14T00:24:43.887" v="2498" actId="2696"/>
        <pc:sldMkLst>
          <pc:docMk/>
          <pc:sldMk cId="3787087869" sldId="1297"/>
        </pc:sldMkLst>
      </pc:sldChg>
      <pc:sldChg chg="del">
        <pc:chgData name="植野 芳彦" userId="86ab4e6fb1040a80" providerId="LiveId" clId="{90F3CF78-05FA-4541-B8F1-BC77479255B9}" dt="2022-09-14T00:25:02.322" v="2500" actId="2696"/>
        <pc:sldMkLst>
          <pc:docMk/>
          <pc:sldMk cId="1727387404" sldId="1298"/>
        </pc:sldMkLst>
      </pc:sldChg>
      <pc:sldChg chg="add">
        <pc:chgData name="植野 芳彦" userId="86ab4e6fb1040a80" providerId="LiveId" clId="{90F3CF78-05FA-4541-B8F1-BC77479255B9}" dt="2022-09-14T00:25:08.311" v="2501"/>
        <pc:sldMkLst>
          <pc:docMk/>
          <pc:sldMk cId="3849428806" sldId="1298"/>
        </pc:sldMkLst>
      </pc:sldChg>
      <pc:sldChg chg="del">
        <pc:chgData name="植野 芳彦" userId="86ab4e6fb1040a80" providerId="LiveId" clId="{90F3CF78-05FA-4541-B8F1-BC77479255B9}" dt="2022-09-13T23:05:52.940" v="2317" actId="2696"/>
        <pc:sldMkLst>
          <pc:docMk/>
          <pc:sldMk cId="524957284" sldId="1299"/>
        </pc:sldMkLst>
      </pc:sldChg>
      <pc:sldChg chg="modSp mod">
        <pc:chgData name="植野 芳彦" userId="86ab4e6fb1040a80" providerId="LiveId" clId="{90F3CF78-05FA-4541-B8F1-BC77479255B9}" dt="2022-09-13T05:51:28.488" v="2271" actId="207"/>
        <pc:sldMkLst>
          <pc:docMk/>
          <pc:sldMk cId="3021882471" sldId="1300"/>
        </pc:sldMkLst>
        <pc:spChg chg="mod">
          <ac:chgData name="植野 芳彦" userId="86ab4e6fb1040a80" providerId="LiveId" clId="{90F3CF78-05FA-4541-B8F1-BC77479255B9}" dt="2022-09-13T05:51:28.488" v="2271" actId="207"/>
          <ac:spMkLst>
            <pc:docMk/>
            <pc:sldMk cId="3021882471" sldId="1300"/>
            <ac:spMk id="3" creationId="{56E4F353-4848-44FD-A0C9-3DDE7FD8DF8E}"/>
          </ac:spMkLst>
        </pc:spChg>
      </pc:sldChg>
      <pc:sldChg chg="modSp mod">
        <pc:chgData name="植野 芳彦" userId="86ab4e6fb1040a80" providerId="LiveId" clId="{90F3CF78-05FA-4541-B8F1-BC77479255B9}" dt="2022-09-14T05:23:28.783" v="2646" actId="255"/>
        <pc:sldMkLst>
          <pc:docMk/>
          <pc:sldMk cId="2003854326" sldId="1301"/>
        </pc:sldMkLst>
        <pc:spChg chg="mod">
          <ac:chgData name="植野 芳彦" userId="86ab4e6fb1040a80" providerId="LiveId" clId="{90F3CF78-05FA-4541-B8F1-BC77479255B9}" dt="2022-09-14T05:23:28.783" v="2646" actId="255"/>
          <ac:spMkLst>
            <pc:docMk/>
            <pc:sldMk cId="2003854326" sldId="1301"/>
            <ac:spMk id="2" creationId="{A27FE13B-8748-4792-9EA7-CDE6531DDBFE}"/>
          </ac:spMkLst>
        </pc:spChg>
      </pc:sldChg>
      <pc:sldChg chg="modSp mod">
        <pc:chgData name="植野 芳彦" userId="86ab4e6fb1040a80" providerId="LiveId" clId="{90F3CF78-05FA-4541-B8F1-BC77479255B9}" dt="2022-09-14T05:25:16.885" v="2709" actId="20577"/>
        <pc:sldMkLst>
          <pc:docMk/>
          <pc:sldMk cId="211416961" sldId="1302"/>
        </pc:sldMkLst>
        <pc:spChg chg="mod">
          <ac:chgData name="植野 芳彦" userId="86ab4e6fb1040a80" providerId="LiveId" clId="{90F3CF78-05FA-4541-B8F1-BC77479255B9}" dt="2022-09-14T05:25:16.885" v="2709" actId="20577"/>
          <ac:spMkLst>
            <pc:docMk/>
            <pc:sldMk cId="211416961" sldId="1302"/>
            <ac:spMk id="5" creationId="{88BCA9C9-9F6D-4727-990D-AD043F36285F}"/>
          </ac:spMkLst>
        </pc:spChg>
      </pc:sldChg>
      <pc:sldChg chg="add del">
        <pc:chgData name="植野 芳彦" userId="86ab4e6fb1040a80" providerId="LiveId" clId="{90F3CF78-05FA-4541-B8F1-BC77479255B9}" dt="2022-09-16T01:17:02.222" v="2921" actId="2696"/>
        <pc:sldMkLst>
          <pc:docMk/>
          <pc:sldMk cId="2970176524" sldId="1304"/>
        </pc:sldMkLst>
      </pc:sldChg>
      <pc:sldChg chg="del">
        <pc:chgData name="植野 芳彦" userId="86ab4e6fb1040a80" providerId="LiveId" clId="{90F3CF78-05FA-4541-B8F1-BC77479255B9}" dt="2022-09-16T01:16:38.081" v="2918" actId="2696"/>
        <pc:sldMkLst>
          <pc:docMk/>
          <pc:sldMk cId="3124457273" sldId="1304"/>
        </pc:sldMkLst>
      </pc:sldChg>
      <pc:sldChg chg="del">
        <pc:chgData name="植野 芳彦" userId="86ab4e6fb1040a80" providerId="LiveId" clId="{90F3CF78-05FA-4541-B8F1-BC77479255B9}" dt="2022-09-13T23:05:58.021" v="2318" actId="2696"/>
        <pc:sldMkLst>
          <pc:docMk/>
          <pc:sldMk cId="624848024" sldId="1305"/>
        </pc:sldMkLst>
      </pc:sldChg>
      <pc:sldChg chg="modSp mod">
        <pc:chgData name="植野 芳彦" userId="86ab4e6fb1040a80" providerId="LiveId" clId="{90F3CF78-05FA-4541-B8F1-BC77479255B9}" dt="2022-09-01T10:43:44.951" v="1671" actId="14100"/>
        <pc:sldMkLst>
          <pc:docMk/>
          <pc:sldMk cId="2071045971" sldId="1307"/>
        </pc:sldMkLst>
        <pc:spChg chg="mod">
          <ac:chgData name="植野 芳彦" userId="86ab4e6fb1040a80" providerId="LiveId" clId="{90F3CF78-05FA-4541-B8F1-BC77479255B9}" dt="2022-09-01T05:42:32.730" v="812" actId="20577"/>
          <ac:spMkLst>
            <pc:docMk/>
            <pc:sldMk cId="2071045971" sldId="1307"/>
            <ac:spMk id="2" creationId="{56BF684E-7CE0-4890-9F99-9AF12F387B6B}"/>
          </ac:spMkLst>
        </pc:spChg>
        <pc:spChg chg="mod">
          <ac:chgData name="植野 芳彦" userId="86ab4e6fb1040a80" providerId="LiveId" clId="{90F3CF78-05FA-4541-B8F1-BC77479255B9}" dt="2022-09-01T10:43:44.951" v="1671" actId="14100"/>
          <ac:spMkLst>
            <pc:docMk/>
            <pc:sldMk cId="2071045971" sldId="1307"/>
            <ac:spMk id="3" creationId="{5947CF7B-6D11-4F5C-860D-FB2C59F3029A}"/>
          </ac:spMkLst>
        </pc:spChg>
      </pc:sldChg>
      <pc:sldChg chg="delSp modSp add mod">
        <pc:chgData name="植野 芳彦" userId="86ab4e6fb1040a80" providerId="LiveId" clId="{90F3CF78-05FA-4541-B8F1-BC77479255B9}" dt="2022-09-16T05:31:47.606" v="4043" actId="14100"/>
        <pc:sldMkLst>
          <pc:docMk/>
          <pc:sldMk cId="1778989893" sldId="1730"/>
        </pc:sldMkLst>
        <pc:spChg chg="mod">
          <ac:chgData name="植野 芳彦" userId="86ab4e6fb1040a80" providerId="LiveId" clId="{90F3CF78-05FA-4541-B8F1-BC77479255B9}" dt="2022-09-16T05:31:47.606" v="4043" actId="14100"/>
          <ac:spMkLst>
            <pc:docMk/>
            <pc:sldMk cId="1778989893" sldId="1730"/>
            <ac:spMk id="2" creationId="{5BE667E6-04AF-5913-9E60-C2AC09F5EB8C}"/>
          </ac:spMkLst>
        </pc:spChg>
        <pc:spChg chg="mod">
          <ac:chgData name="植野 芳彦" userId="86ab4e6fb1040a80" providerId="LiveId" clId="{90F3CF78-05FA-4541-B8F1-BC77479255B9}" dt="2022-09-16T05:31:23.626" v="4032" actId="6549"/>
          <ac:spMkLst>
            <pc:docMk/>
            <pc:sldMk cId="1778989893" sldId="1730"/>
            <ac:spMk id="7" creationId="{44A38212-2DF0-468A-02DB-A9F7A4B3F223}"/>
          </ac:spMkLst>
        </pc:spChg>
        <pc:spChg chg="mod">
          <ac:chgData name="植野 芳彦" userId="86ab4e6fb1040a80" providerId="LiveId" clId="{90F3CF78-05FA-4541-B8F1-BC77479255B9}" dt="2022-09-16T05:29:35.523" v="3979" actId="14100"/>
          <ac:spMkLst>
            <pc:docMk/>
            <pc:sldMk cId="1778989893" sldId="1730"/>
            <ac:spMk id="8" creationId="{15ACD658-0ABF-CE17-32BB-6DBC17504760}"/>
          </ac:spMkLst>
        </pc:spChg>
        <pc:spChg chg="mod">
          <ac:chgData name="植野 芳彦" userId="86ab4e6fb1040a80" providerId="LiveId" clId="{90F3CF78-05FA-4541-B8F1-BC77479255B9}" dt="2022-09-16T05:30:45.714" v="4010" actId="20577"/>
          <ac:spMkLst>
            <pc:docMk/>
            <pc:sldMk cId="1778989893" sldId="1730"/>
            <ac:spMk id="9" creationId="{62A0AEA6-76AF-330E-49E0-54CB7171747B}"/>
          </ac:spMkLst>
        </pc:spChg>
        <pc:spChg chg="mod">
          <ac:chgData name="植野 芳彦" userId="86ab4e6fb1040a80" providerId="LiveId" clId="{90F3CF78-05FA-4541-B8F1-BC77479255B9}" dt="2022-09-16T05:29:47.311" v="3989" actId="20577"/>
          <ac:spMkLst>
            <pc:docMk/>
            <pc:sldMk cId="1778989893" sldId="1730"/>
            <ac:spMk id="10" creationId="{1BD40039-E353-C6F8-B038-8D6D2340DB54}"/>
          </ac:spMkLst>
        </pc:spChg>
        <pc:spChg chg="del">
          <ac:chgData name="植野 芳彦" userId="86ab4e6fb1040a80" providerId="LiveId" clId="{90F3CF78-05FA-4541-B8F1-BC77479255B9}" dt="2022-09-16T05:30:01.222" v="3990" actId="21"/>
          <ac:spMkLst>
            <pc:docMk/>
            <pc:sldMk cId="1778989893" sldId="1730"/>
            <ac:spMk id="12" creationId="{CB96F9E9-C33A-9BB0-8E8A-38E2E9322033}"/>
          </ac:spMkLst>
        </pc:spChg>
        <pc:spChg chg="del">
          <ac:chgData name="植野 芳彦" userId="86ab4e6fb1040a80" providerId="LiveId" clId="{90F3CF78-05FA-4541-B8F1-BC77479255B9}" dt="2022-09-16T05:30:09.886" v="3991" actId="21"/>
          <ac:spMkLst>
            <pc:docMk/>
            <pc:sldMk cId="1778989893" sldId="1730"/>
            <ac:spMk id="20" creationId="{67B6D04C-2AE6-6B6A-772D-54F3ACDBA453}"/>
          </ac:spMkLst>
        </pc:spChg>
        <pc:spChg chg="mod">
          <ac:chgData name="植野 芳彦" userId="86ab4e6fb1040a80" providerId="LiveId" clId="{90F3CF78-05FA-4541-B8F1-BC77479255B9}" dt="2022-09-16T05:31:00.315" v="4019" actId="20577"/>
          <ac:spMkLst>
            <pc:docMk/>
            <pc:sldMk cId="1778989893" sldId="1730"/>
            <ac:spMk id="24" creationId="{2538CF6C-A31B-E873-EA9E-92DE8BA027FC}"/>
          </ac:spMkLst>
        </pc:spChg>
        <pc:spChg chg="mod">
          <ac:chgData name="植野 芳彦" userId="86ab4e6fb1040a80" providerId="LiveId" clId="{90F3CF78-05FA-4541-B8F1-BC77479255B9}" dt="2022-09-16T05:29:12.905" v="3971" actId="20577"/>
          <ac:spMkLst>
            <pc:docMk/>
            <pc:sldMk cId="1778989893" sldId="1730"/>
            <ac:spMk id="49154" creationId="{85A91945-04CE-9F26-1D78-D1F75CD21BB1}"/>
          </ac:spMkLst>
        </pc:spChg>
      </pc:sldChg>
      <pc:sldChg chg="delSp modSp add mod setBg">
        <pc:chgData name="植野 芳彦" userId="86ab4e6fb1040a80" providerId="LiveId" clId="{90F3CF78-05FA-4541-B8F1-BC77479255B9}" dt="2022-09-14T05:24:07.557" v="2671" actId="20577"/>
        <pc:sldMkLst>
          <pc:docMk/>
          <pc:sldMk cId="696647758" sldId="2690"/>
        </pc:sldMkLst>
        <pc:spChg chg="mod">
          <ac:chgData name="植野 芳彦" userId="86ab4e6fb1040a80" providerId="LiveId" clId="{90F3CF78-05FA-4541-B8F1-BC77479255B9}" dt="2022-08-29T23:30:49.949" v="511" actId="255"/>
          <ac:spMkLst>
            <pc:docMk/>
            <pc:sldMk cId="696647758" sldId="2690"/>
            <ac:spMk id="7" creationId="{A0D2EEB1-D9DE-4E85-B08A-9B13DF1D5D32}"/>
          </ac:spMkLst>
        </pc:spChg>
        <pc:spChg chg="mod">
          <ac:chgData name="植野 芳彦" userId="86ab4e6fb1040a80" providerId="LiveId" clId="{90F3CF78-05FA-4541-B8F1-BC77479255B9}" dt="2022-09-14T05:24:07.557" v="2671" actId="20577"/>
          <ac:spMkLst>
            <pc:docMk/>
            <pc:sldMk cId="696647758" sldId="2690"/>
            <ac:spMk id="9" creationId="{C80E56FC-897A-47F4-AB2B-9A610121BD5E}"/>
          </ac:spMkLst>
        </pc:spChg>
        <pc:spChg chg="del">
          <ac:chgData name="植野 芳彦" userId="86ab4e6fb1040a80" providerId="LiveId" clId="{90F3CF78-05FA-4541-B8F1-BC77479255B9}" dt="2022-08-29T23:28:18.212" v="499" actId="21"/>
          <ac:spMkLst>
            <pc:docMk/>
            <pc:sldMk cId="696647758" sldId="2690"/>
            <ac:spMk id="10" creationId="{42632D09-F14E-4821-8516-8F783C0C12E3}"/>
          </ac:spMkLst>
        </pc:spChg>
        <pc:picChg chg="del">
          <ac:chgData name="植野 芳彦" userId="86ab4e6fb1040a80" providerId="LiveId" clId="{90F3CF78-05FA-4541-B8F1-BC77479255B9}" dt="2022-09-12T07:31:28.817" v="1796" actId="21"/>
          <ac:picMkLst>
            <pc:docMk/>
            <pc:sldMk cId="696647758" sldId="2690"/>
            <ac:picMk id="4" creationId="{C907D7C2-BE24-4716-8DC5-3C3EA3E08D9B}"/>
          </ac:picMkLst>
        </pc:picChg>
        <pc:picChg chg="del mod">
          <ac:chgData name="植野 芳彦" userId="86ab4e6fb1040a80" providerId="LiveId" clId="{90F3CF78-05FA-4541-B8F1-BC77479255B9}" dt="2022-08-29T23:30:20.459" v="509" actId="21"/>
          <ac:picMkLst>
            <pc:docMk/>
            <pc:sldMk cId="696647758" sldId="2690"/>
            <ac:picMk id="1026" creationId="{8582FBAA-0C59-45D1-A812-C6CA5D92AC64}"/>
          </ac:picMkLst>
        </pc:picChg>
      </pc:sldChg>
      <pc:sldChg chg="addSp modSp new del mod">
        <pc:chgData name="植野 芳彦" userId="86ab4e6fb1040a80" providerId="LiveId" clId="{90F3CF78-05FA-4541-B8F1-BC77479255B9}" dt="2022-09-14T00:14:23.387" v="2324" actId="2696"/>
        <pc:sldMkLst>
          <pc:docMk/>
          <pc:sldMk cId="656446970" sldId="2691"/>
        </pc:sldMkLst>
        <pc:spChg chg="add mod">
          <ac:chgData name="植野 芳彦" userId="86ab4e6fb1040a80" providerId="LiveId" clId="{90F3CF78-05FA-4541-B8F1-BC77479255B9}" dt="2022-08-19T07:17:58.664" v="74" actId="6549"/>
          <ac:spMkLst>
            <pc:docMk/>
            <pc:sldMk cId="656446970" sldId="2691"/>
            <ac:spMk id="3" creationId="{0FB8E196-893E-6157-8EA6-E4082E67D4A5}"/>
          </ac:spMkLst>
        </pc:spChg>
      </pc:sldChg>
      <pc:sldChg chg="addSp modSp new mod">
        <pc:chgData name="植野 芳彦" userId="86ab4e6fb1040a80" providerId="LiveId" clId="{90F3CF78-05FA-4541-B8F1-BC77479255B9}" dt="2022-09-16T22:58:28.956" v="4740" actId="255"/>
        <pc:sldMkLst>
          <pc:docMk/>
          <pc:sldMk cId="2488548786" sldId="2692"/>
        </pc:sldMkLst>
        <pc:spChg chg="add mod">
          <ac:chgData name="植野 芳彦" userId="86ab4e6fb1040a80" providerId="LiveId" clId="{90F3CF78-05FA-4541-B8F1-BC77479255B9}" dt="2022-09-16T22:58:28.956" v="4740" actId="255"/>
          <ac:spMkLst>
            <pc:docMk/>
            <pc:sldMk cId="2488548786" sldId="2692"/>
            <ac:spMk id="2" creationId="{4A2DCD06-80AF-ABFB-59C0-6F048A49E312}"/>
          </ac:spMkLst>
        </pc:spChg>
      </pc:sldChg>
      <pc:sldChg chg="addSp modSp new mod">
        <pc:chgData name="植野 芳彦" userId="86ab4e6fb1040a80" providerId="LiveId" clId="{90F3CF78-05FA-4541-B8F1-BC77479255B9}" dt="2022-08-19T07:20:20.261" v="98" actId="1076"/>
        <pc:sldMkLst>
          <pc:docMk/>
          <pc:sldMk cId="1329900757" sldId="2693"/>
        </pc:sldMkLst>
        <pc:spChg chg="add mod">
          <ac:chgData name="植野 芳彦" userId="86ab4e6fb1040a80" providerId="LiveId" clId="{90F3CF78-05FA-4541-B8F1-BC77479255B9}" dt="2022-08-19T07:20:02.096" v="93" actId="14100"/>
          <ac:spMkLst>
            <pc:docMk/>
            <pc:sldMk cId="1329900757" sldId="2693"/>
            <ac:spMk id="3" creationId="{38FC16D3-FFAB-4AD9-3BBC-455425A9CF16}"/>
          </ac:spMkLst>
        </pc:spChg>
        <pc:spChg chg="add mod">
          <ac:chgData name="植野 芳彦" userId="86ab4e6fb1040a80" providerId="LiveId" clId="{90F3CF78-05FA-4541-B8F1-BC77479255B9}" dt="2022-08-19T07:20:20.261" v="98" actId="1076"/>
          <ac:spMkLst>
            <pc:docMk/>
            <pc:sldMk cId="1329900757" sldId="2693"/>
            <ac:spMk id="5" creationId="{0407490B-CA2B-1CAA-147D-1A71DC5545AA}"/>
          </ac:spMkLst>
        </pc:spChg>
      </pc:sldChg>
      <pc:sldChg chg="modSp mod">
        <pc:chgData name="植野 芳彦" userId="86ab4e6fb1040a80" providerId="LiveId" clId="{90F3CF78-05FA-4541-B8F1-BC77479255B9}" dt="2022-09-14T05:36:15.198" v="2793" actId="113"/>
        <pc:sldMkLst>
          <pc:docMk/>
          <pc:sldMk cId="1705177787" sldId="2693"/>
        </pc:sldMkLst>
        <pc:spChg chg="mod">
          <ac:chgData name="植野 芳彦" userId="86ab4e6fb1040a80" providerId="LiveId" clId="{90F3CF78-05FA-4541-B8F1-BC77479255B9}" dt="2022-09-14T05:35:59.438" v="2792" actId="113"/>
          <ac:spMkLst>
            <pc:docMk/>
            <pc:sldMk cId="1705177787" sldId="2693"/>
            <ac:spMk id="3" creationId="{38FC16D3-FFAB-4AD9-3BBC-455425A9CF16}"/>
          </ac:spMkLst>
        </pc:spChg>
        <pc:spChg chg="mod">
          <ac:chgData name="植野 芳彦" userId="86ab4e6fb1040a80" providerId="LiveId" clId="{90F3CF78-05FA-4541-B8F1-BC77479255B9}" dt="2022-09-14T05:36:15.198" v="2793" actId="113"/>
          <ac:spMkLst>
            <pc:docMk/>
            <pc:sldMk cId="1705177787" sldId="2693"/>
            <ac:spMk id="5" creationId="{0407490B-CA2B-1CAA-147D-1A71DC5545AA}"/>
          </ac:spMkLst>
        </pc:spChg>
      </pc:sldChg>
      <pc:sldChg chg="addSp modSp new mod">
        <pc:chgData name="植野 芳彦" userId="86ab4e6fb1040a80" providerId="LiveId" clId="{90F3CF78-05FA-4541-B8F1-BC77479255B9}" dt="2022-08-29T23:33:51.541" v="547" actId="20577"/>
        <pc:sldMkLst>
          <pc:docMk/>
          <pc:sldMk cId="2364571866" sldId="2694"/>
        </pc:sldMkLst>
        <pc:spChg chg="add mod">
          <ac:chgData name="植野 芳彦" userId="86ab4e6fb1040a80" providerId="LiveId" clId="{90F3CF78-05FA-4541-B8F1-BC77479255B9}" dt="2022-08-29T23:33:51.541" v="547" actId="20577"/>
          <ac:spMkLst>
            <pc:docMk/>
            <pc:sldMk cId="2364571866" sldId="2694"/>
            <ac:spMk id="3" creationId="{361BBB22-9007-C85C-91EA-7925647D202F}"/>
          </ac:spMkLst>
        </pc:spChg>
      </pc:sldChg>
      <pc:sldChg chg="addSp modSp new mod">
        <pc:chgData name="植野 芳彦" userId="86ab4e6fb1040a80" providerId="LiveId" clId="{90F3CF78-05FA-4541-B8F1-BC77479255B9}" dt="2022-08-11T02:37:19.676" v="44" actId="1076"/>
        <pc:sldMkLst>
          <pc:docMk/>
          <pc:sldMk cId="1550454181" sldId="2695"/>
        </pc:sldMkLst>
        <pc:spChg chg="add mod">
          <ac:chgData name="植野 芳彦" userId="86ab4e6fb1040a80" providerId="LiveId" clId="{90F3CF78-05FA-4541-B8F1-BC77479255B9}" dt="2022-08-11T02:37:19.676" v="44" actId="1076"/>
          <ac:spMkLst>
            <pc:docMk/>
            <pc:sldMk cId="1550454181" sldId="2695"/>
            <ac:spMk id="3" creationId="{279D5666-E917-C993-99CD-9FED75E6C38C}"/>
          </ac:spMkLst>
        </pc:spChg>
      </pc:sldChg>
      <pc:sldChg chg="modSp del mod">
        <pc:chgData name="植野 芳彦" userId="86ab4e6fb1040a80" providerId="LiveId" clId="{90F3CF78-05FA-4541-B8F1-BC77479255B9}" dt="2022-09-14T05:30:36.119" v="2786" actId="2696"/>
        <pc:sldMkLst>
          <pc:docMk/>
          <pc:sldMk cId="3005968685" sldId="2695"/>
        </pc:sldMkLst>
        <pc:spChg chg="mod">
          <ac:chgData name="植野 芳彦" userId="86ab4e6fb1040a80" providerId="LiveId" clId="{90F3CF78-05FA-4541-B8F1-BC77479255B9}" dt="2022-09-14T05:30:14.233" v="2785" actId="20577"/>
          <ac:spMkLst>
            <pc:docMk/>
            <pc:sldMk cId="3005968685" sldId="2695"/>
            <ac:spMk id="3" creationId="{279D5666-E917-C993-99CD-9FED75E6C38C}"/>
          </ac:spMkLst>
        </pc:spChg>
      </pc:sldChg>
      <pc:sldChg chg="del">
        <pc:chgData name="植野 芳彦" userId="86ab4e6fb1040a80" providerId="LiveId" clId="{90F3CF78-05FA-4541-B8F1-BC77479255B9}" dt="2022-09-14T00:15:03.973" v="2325" actId="2696"/>
        <pc:sldMkLst>
          <pc:docMk/>
          <pc:sldMk cId="1431712821" sldId="2696"/>
        </pc:sldMkLst>
      </pc:sldChg>
      <pc:sldChg chg="addSp new">
        <pc:chgData name="植野 芳彦" userId="86ab4e6fb1040a80" providerId="LiveId" clId="{90F3CF78-05FA-4541-B8F1-BC77479255B9}" dt="2022-08-11T02:38:43.695" v="46"/>
        <pc:sldMkLst>
          <pc:docMk/>
          <pc:sldMk cId="2498260550" sldId="2696"/>
        </pc:sldMkLst>
        <pc:picChg chg="add">
          <ac:chgData name="植野 芳彦" userId="86ab4e6fb1040a80" providerId="LiveId" clId="{90F3CF78-05FA-4541-B8F1-BC77479255B9}" dt="2022-08-11T02:38:43.695" v="46"/>
          <ac:picMkLst>
            <pc:docMk/>
            <pc:sldMk cId="2498260550" sldId="2696"/>
            <ac:picMk id="2" creationId="{AD4AE4F9-5860-B523-5982-E80B80A3DE11}"/>
          </ac:picMkLst>
        </pc:picChg>
      </pc:sldChg>
      <pc:sldChg chg="addSp modSp new mod">
        <pc:chgData name="植野 芳彦" userId="86ab4e6fb1040a80" providerId="LiveId" clId="{90F3CF78-05FA-4541-B8F1-BC77479255B9}" dt="2022-08-19T07:21:07.037" v="102" actId="1076"/>
        <pc:sldMkLst>
          <pc:docMk/>
          <pc:sldMk cId="1158050244" sldId="2697"/>
        </pc:sldMkLst>
        <pc:spChg chg="add mod">
          <ac:chgData name="植野 芳彦" userId="86ab4e6fb1040a80" providerId="LiveId" clId="{90F3CF78-05FA-4541-B8F1-BC77479255B9}" dt="2022-08-19T07:21:07.037" v="102" actId="1076"/>
          <ac:spMkLst>
            <pc:docMk/>
            <pc:sldMk cId="1158050244" sldId="2697"/>
            <ac:spMk id="3" creationId="{27FDD01D-AF51-5D5E-6B1B-3D25EC9E0220}"/>
          </ac:spMkLst>
        </pc:spChg>
      </pc:sldChg>
      <pc:sldChg chg="modSp mod">
        <pc:chgData name="植野 芳彦" userId="86ab4e6fb1040a80" providerId="LiveId" clId="{90F3CF78-05FA-4541-B8F1-BC77479255B9}" dt="2022-09-12T07:41:10.793" v="1964" actId="20577"/>
        <pc:sldMkLst>
          <pc:docMk/>
          <pc:sldMk cId="3332729321" sldId="2697"/>
        </pc:sldMkLst>
        <pc:spChg chg="mod">
          <ac:chgData name="植野 芳彦" userId="86ab4e6fb1040a80" providerId="LiveId" clId="{90F3CF78-05FA-4541-B8F1-BC77479255B9}" dt="2022-09-12T07:41:10.793" v="1964" actId="20577"/>
          <ac:spMkLst>
            <pc:docMk/>
            <pc:sldMk cId="3332729321" sldId="2697"/>
            <ac:spMk id="3" creationId="{27FDD01D-AF51-5D5E-6B1B-3D25EC9E0220}"/>
          </ac:spMkLst>
        </pc:spChg>
      </pc:sldChg>
      <pc:sldChg chg="addSp modSp new mod">
        <pc:chgData name="植野 芳彦" userId="86ab4e6fb1040a80" providerId="LiveId" clId="{90F3CF78-05FA-4541-B8F1-BC77479255B9}" dt="2022-08-30T09:50:07.875" v="747" actId="1076"/>
        <pc:sldMkLst>
          <pc:docMk/>
          <pc:sldMk cId="2612541686" sldId="2698"/>
        </pc:sldMkLst>
        <pc:spChg chg="add mod">
          <ac:chgData name="植野 芳彦" userId="86ab4e6fb1040a80" providerId="LiveId" clId="{90F3CF78-05FA-4541-B8F1-BC77479255B9}" dt="2022-08-30T09:50:07.875" v="747" actId="1076"/>
          <ac:spMkLst>
            <pc:docMk/>
            <pc:sldMk cId="2612541686" sldId="2698"/>
            <ac:spMk id="3" creationId="{D2E1F1FC-C812-3083-2C49-349D74A3BFDA}"/>
          </ac:spMkLst>
        </pc:spChg>
      </pc:sldChg>
      <pc:sldChg chg="modSp mod">
        <pc:chgData name="植野 芳彦" userId="86ab4e6fb1040a80" providerId="LiveId" clId="{90F3CF78-05FA-4541-B8F1-BC77479255B9}" dt="2022-09-15T22:27:57.426" v="2878" actId="1076"/>
        <pc:sldMkLst>
          <pc:docMk/>
          <pc:sldMk cId="4044351362" sldId="2698"/>
        </pc:sldMkLst>
        <pc:spChg chg="mod">
          <ac:chgData name="植野 芳彦" userId="86ab4e6fb1040a80" providerId="LiveId" clId="{90F3CF78-05FA-4541-B8F1-BC77479255B9}" dt="2022-09-15T22:27:57.426" v="2878" actId="1076"/>
          <ac:spMkLst>
            <pc:docMk/>
            <pc:sldMk cId="4044351362" sldId="2698"/>
            <ac:spMk id="3" creationId="{D2E1F1FC-C812-3083-2C49-349D74A3BFDA}"/>
          </ac:spMkLst>
        </pc:spChg>
      </pc:sldChg>
      <pc:sldChg chg="modSp add del mod">
        <pc:chgData name="植野 芳彦" userId="86ab4e6fb1040a80" providerId="LiveId" clId="{90F3CF78-05FA-4541-B8F1-BC77479255B9}" dt="2022-09-16T04:57:19.947" v="3597" actId="2696"/>
        <pc:sldMkLst>
          <pc:docMk/>
          <pc:sldMk cId="2740909923" sldId="2699"/>
        </pc:sldMkLst>
        <pc:spChg chg="mod">
          <ac:chgData name="植野 芳彦" userId="86ab4e6fb1040a80" providerId="LiveId" clId="{90F3CF78-05FA-4541-B8F1-BC77479255B9}" dt="2022-09-14T05:38:04.404" v="2803" actId="207"/>
          <ac:spMkLst>
            <pc:docMk/>
            <pc:sldMk cId="2740909923" sldId="2699"/>
            <ac:spMk id="3" creationId="{98DC8298-4B9D-4D7E-1BC4-7A72DBACB902}"/>
          </ac:spMkLst>
        </pc:spChg>
      </pc:sldChg>
      <pc:sldChg chg="addSp modSp new mod">
        <pc:chgData name="植野 芳彦" userId="86ab4e6fb1040a80" providerId="LiveId" clId="{90F3CF78-05FA-4541-B8F1-BC77479255B9}" dt="2022-08-11T02:42:47.663" v="60" actId="1076"/>
        <pc:sldMkLst>
          <pc:docMk/>
          <pc:sldMk cId="3644717995" sldId="2699"/>
        </pc:sldMkLst>
        <pc:spChg chg="add mod">
          <ac:chgData name="植野 芳彦" userId="86ab4e6fb1040a80" providerId="LiveId" clId="{90F3CF78-05FA-4541-B8F1-BC77479255B9}" dt="2022-08-11T02:42:47.663" v="60" actId="1076"/>
          <ac:spMkLst>
            <pc:docMk/>
            <pc:sldMk cId="3644717995" sldId="2699"/>
            <ac:spMk id="3" creationId="{98DC8298-4B9D-4D7E-1BC4-7A72DBACB902}"/>
          </ac:spMkLst>
        </pc:spChg>
      </pc:sldChg>
      <pc:sldChg chg="modSp del mod">
        <pc:chgData name="植野 芳彦" userId="86ab4e6fb1040a80" providerId="LiveId" clId="{90F3CF78-05FA-4541-B8F1-BC77479255B9}" dt="2022-09-15T22:28:41.609" v="2882" actId="2696"/>
        <pc:sldMkLst>
          <pc:docMk/>
          <pc:sldMk cId="45884405" sldId="2700"/>
        </pc:sldMkLst>
        <pc:spChg chg="mod">
          <ac:chgData name="植野 芳彦" userId="86ab4e6fb1040a80" providerId="LiveId" clId="{90F3CF78-05FA-4541-B8F1-BC77479255B9}" dt="2022-09-15T22:28:29.813" v="2881" actId="6549"/>
          <ac:spMkLst>
            <pc:docMk/>
            <pc:sldMk cId="45884405" sldId="2700"/>
            <ac:spMk id="3" creationId="{08F6EB2C-8F9C-62FC-7C08-3BEAEFAB835B}"/>
          </ac:spMkLst>
        </pc:spChg>
      </pc:sldChg>
      <pc:sldChg chg="addSp modSp new mod">
        <pc:chgData name="植野 芳彦" userId="86ab4e6fb1040a80" providerId="LiveId" clId="{90F3CF78-05FA-4541-B8F1-BC77479255B9}" dt="2022-08-19T07:21:26.789" v="103" actId="1076"/>
        <pc:sldMkLst>
          <pc:docMk/>
          <pc:sldMk cId="1912382357" sldId="2700"/>
        </pc:sldMkLst>
        <pc:spChg chg="add mod">
          <ac:chgData name="植野 芳彦" userId="86ab4e6fb1040a80" providerId="LiveId" clId="{90F3CF78-05FA-4541-B8F1-BC77479255B9}" dt="2022-08-19T07:21:26.789" v="103" actId="1076"/>
          <ac:spMkLst>
            <pc:docMk/>
            <pc:sldMk cId="1912382357" sldId="2700"/>
            <ac:spMk id="3" creationId="{08F6EB2C-8F9C-62FC-7C08-3BEAEFAB835B}"/>
          </ac:spMkLst>
        </pc:spChg>
      </pc:sldChg>
      <pc:sldChg chg="new">
        <pc:chgData name="植野 芳彦" userId="86ab4e6fb1040a80" providerId="LiveId" clId="{90F3CF78-05FA-4541-B8F1-BC77479255B9}" dt="2022-08-11T02:43:28.292" v="65" actId="680"/>
        <pc:sldMkLst>
          <pc:docMk/>
          <pc:sldMk cId="1695352059" sldId="2701"/>
        </pc:sldMkLst>
      </pc:sldChg>
      <pc:sldChg chg="addSp modSp new del">
        <pc:chgData name="植野 芳彦" userId="86ab4e6fb1040a80" providerId="LiveId" clId="{90F3CF78-05FA-4541-B8F1-BC77479255B9}" dt="2022-09-13T05:53:44.969" v="2291" actId="2696"/>
        <pc:sldMkLst>
          <pc:docMk/>
          <pc:sldMk cId="459602140" sldId="2702"/>
        </pc:sldMkLst>
        <pc:picChg chg="add mod">
          <ac:chgData name="植野 芳彦" userId="86ab4e6fb1040a80" providerId="LiveId" clId="{90F3CF78-05FA-4541-B8F1-BC77479255B9}" dt="2022-08-29T23:30:04.674" v="508" actId="14100"/>
          <ac:picMkLst>
            <pc:docMk/>
            <pc:sldMk cId="459602140" sldId="2702"/>
            <ac:picMk id="2" creationId="{A8FEAEDF-A0DD-F36E-450B-9E995EA4AB93}"/>
          </ac:picMkLst>
        </pc:picChg>
      </pc:sldChg>
      <pc:sldChg chg="addSp modSp new mod">
        <pc:chgData name="植野 芳彦" userId="86ab4e6fb1040a80" providerId="LiveId" clId="{90F3CF78-05FA-4541-B8F1-BC77479255B9}" dt="2022-09-01T23:25:46.153" v="1737" actId="255"/>
        <pc:sldMkLst>
          <pc:docMk/>
          <pc:sldMk cId="2375006578" sldId="2703"/>
        </pc:sldMkLst>
        <pc:spChg chg="add mod">
          <ac:chgData name="植野 芳彦" userId="86ab4e6fb1040a80" providerId="LiveId" clId="{90F3CF78-05FA-4541-B8F1-BC77479255B9}" dt="2022-09-01T23:25:46.153" v="1737" actId="255"/>
          <ac:spMkLst>
            <pc:docMk/>
            <pc:sldMk cId="2375006578" sldId="2703"/>
            <ac:spMk id="3" creationId="{8705AB85-484A-E2AE-2EE9-210AC88E3D0D}"/>
          </ac:spMkLst>
        </pc:spChg>
      </pc:sldChg>
      <pc:sldChg chg="addSp new del mod">
        <pc:chgData name="植野 芳彦" userId="86ab4e6fb1040a80" providerId="LiveId" clId="{90F3CF78-05FA-4541-B8F1-BC77479255B9}" dt="2022-09-15T22:28:52.869" v="2883" actId="2696"/>
        <pc:sldMkLst>
          <pc:docMk/>
          <pc:sldMk cId="1015483580" sldId="2704"/>
        </pc:sldMkLst>
        <pc:picChg chg="add">
          <ac:chgData name="植野 芳彦" userId="86ab4e6fb1040a80" providerId="LiveId" clId="{90F3CF78-05FA-4541-B8F1-BC77479255B9}" dt="2022-09-01T22:57:25.054" v="1675" actId="22"/>
          <ac:picMkLst>
            <pc:docMk/>
            <pc:sldMk cId="1015483580" sldId="2704"/>
            <ac:picMk id="3" creationId="{2F066DA2-B61A-33B5-F74A-309138382D18}"/>
          </ac:picMkLst>
        </pc:picChg>
      </pc:sldChg>
      <pc:sldChg chg="addSp new mod">
        <pc:chgData name="植野 芳彦" userId="86ab4e6fb1040a80" providerId="LiveId" clId="{90F3CF78-05FA-4541-B8F1-BC77479255B9}" dt="2022-09-01T23:00:09.672" v="1677" actId="22"/>
        <pc:sldMkLst>
          <pc:docMk/>
          <pc:sldMk cId="3617402881" sldId="2705"/>
        </pc:sldMkLst>
        <pc:picChg chg="add">
          <ac:chgData name="植野 芳彦" userId="86ab4e6fb1040a80" providerId="LiveId" clId="{90F3CF78-05FA-4541-B8F1-BC77479255B9}" dt="2022-09-01T23:00:09.672" v="1677" actId="22"/>
          <ac:picMkLst>
            <pc:docMk/>
            <pc:sldMk cId="3617402881" sldId="2705"/>
            <ac:picMk id="3" creationId="{C5FAAAA0-FA38-50ED-5FCE-31A77CE54F85}"/>
          </ac:picMkLst>
        </pc:picChg>
      </pc:sldChg>
      <pc:sldChg chg="addSp new mod">
        <pc:chgData name="植野 芳彦" userId="86ab4e6fb1040a80" providerId="LiveId" clId="{90F3CF78-05FA-4541-B8F1-BC77479255B9}" dt="2022-09-01T23:01:05.431" v="1679" actId="22"/>
        <pc:sldMkLst>
          <pc:docMk/>
          <pc:sldMk cId="377126091" sldId="2706"/>
        </pc:sldMkLst>
        <pc:picChg chg="add">
          <ac:chgData name="植野 芳彦" userId="86ab4e6fb1040a80" providerId="LiveId" clId="{90F3CF78-05FA-4541-B8F1-BC77479255B9}" dt="2022-09-01T23:01:05.431" v="1679" actId="22"/>
          <ac:picMkLst>
            <pc:docMk/>
            <pc:sldMk cId="377126091" sldId="2706"/>
            <ac:picMk id="3" creationId="{1CFEDEA5-4A31-A135-D9F3-396E04A63A9F}"/>
          </ac:picMkLst>
        </pc:picChg>
      </pc:sldChg>
      <pc:sldChg chg="addSp new mod">
        <pc:chgData name="植野 芳彦" userId="86ab4e6fb1040a80" providerId="LiveId" clId="{90F3CF78-05FA-4541-B8F1-BC77479255B9}" dt="2022-09-01T23:01:55.855" v="1681" actId="22"/>
        <pc:sldMkLst>
          <pc:docMk/>
          <pc:sldMk cId="375981533" sldId="2707"/>
        </pc:sldMkLst>
        <pc:picChg chg="add">
          <ac:chgData name="植野 芳彦" userId="86ab4e6fb1040a80" providerId="LiveId" clId="{90F3CF78-05FA-4541-B8F1-BC77479255B9}" dt="2022-09-01T23:01:55.855" v="1681" actId="22"/>
          <ac:picMkLst>
            <pc:docMk/>
            <pc:sldMk cId="375981533" sldId="2707"/>
            <ac:picMk id="3" creationId="{F9774797-21FF-DA84-233E-FED201884B68}"/>
          </ac:picMkLst>
        </pc:picChg>
      </pc:sldChg>
      <pc:sldChg chg="addSp new del mod">
        <pc:chgData name="植野 芳彦" userId="86ab4e6fb1040a80" providerId="LiveId" clId="{90F3CF78-05FA-4541-B8F1-BC77479255B9}" dt="2022-09-14T23:04:25.781" v="2829" actId="2696"/>
        <pc:sldMkLst>
          <pc:docMk/>
          <pc:sldMk cId="3071875622" sldId="2708"/>
        </pc:sldMkLst>
        <pc:picChg chg="add">
          <ac:chgData name="植野 芳彦" userId="86ab4e6fb1040a80" providerId="LiveId" clId="{90F3CF78-05FA-4541-B8F1-BC77479255B9}" dt="2022-09-01T23:03:18.061" v="1684" actId="22"/>
          <ac:picMkLst>
            <pc:docMk/>
            <pc:sldMk cId="3071875622" sldId="2708"/>
            <ac:picMk id="3" creationId="{96735642-7B1A-9CC5-24BF-2852CD7BC02E}"/>
          </ac:picMkLst>
        </pc:picChg>
      </pc:sldChg>
      <pc:sldChg chg="addSp new del mod">
        <pc:chgData name="植野 芳彦" userId="86ab4e6fb1040a80" providerId="LiveId" clId="{90F3CF78-05FA-4541-B8F1-BC77479255B9}" dt="2022-09-14T23:04:23.787" v="2828" actId="2696"/>
        <pc:sldMkLst>
          <pc:docMk/>
          <pc:sldMk cId="1554632087" sldId="2709"/>
        </pc:sldMkLst>
        <pc:picChg chg="add">
          <ac:chgData name="植野 芳彦" userId="86ab4e6fb1040a80" providerId="LiveId" clId="{90F3CF78-05FA-4541-B8F1-BC77479255B9}" dt="2022-09-01T23:03:43.388" v="1685" actId="22"/>
          <ac:picMkLst>
            <pc:docMk/>
            <pc:sldMk cId="1554632087" sldId="2709"/>
            <ac:picMk id="3" creationId="{5CF7B599-7854-72BE-0D7E-A2A6B704446B}"/>
          </ac:picMkLst>
        </pc:picChg>
      </pc:sldChg>
      <pc:sldChg chg="addSp modSp new del mod">
        <pc:chgData name="植野 芳彦" userId="86ab4e6fb1040a80" providerId="LiveId" clId="{90F3CF78-05FA-4541-B8F1-BC77479255B9}" dt="2022-09-14T23:04:21.907" v="2827" actId="2696"/>
        <pc:sldMkLst>
          <pc:docMk/>
          <pc:sldMk cId="3340556658" sldId="2710"/>
        </pc:sldMkLst>
        <pc:picChg chg="add mod">
          <ac:chgData name="植野 芳彦" userId="86ab4e6fb1040a80" providerId="LiveId" clId="{90F3CF78-05FA-4541-B8F1-BC77479255B9}" dt="2022-09-08T01:54:15.398" v="1740" actId="14100"/>
          <ac:picMkLst>
            <pc:docMk/>
            <pc:sldMk cId="3340556658" sldId="2710"/>
            <ac:picMk id="3" creationId="{2D9994F6-3B2F-153E-E22F-89BDF62C4274}"/>
          </ac:picMkLst>
        </pc:picChg>
      </pc:sldChg>
      <pc:sldChg chg="addSp modSp new del mod">
        <pc:chgData name="植野 芳彦" userId="86ab4e6fb1040a80" providerId="LiveId" clId="{90F3CF78-05FA-4541-B8F1-BC77479255B9}" dt="2022-09-14T23:04:19.968" v="2826" actId="2696"/>
        <pc:sldMkLst>
          <pc:docMk/>
          <pc:sldMk cId="1905662949" sldId="2711"/>
        </pc:sldMkLst>
        <pc:picChg chg="add mod">
          <ac:chgData name="植野 芳彦" userId="86ab4e6fb1040a80" providerId="LiveId" clId="{90F3CF78-05FA-4541-B8F1-BC77479255B9}" dt="2022-09-08T01:54:31.583" v="1742" actId="14100"/>
          <ac:picMkLst>
            <pc:docMk/>
            <pc:sldMk cId="1905662949" sldId="2711"/>
            <ac:picMk id="3" creationId="{043CB457-4666-FED5-9C29-697F5EB83648}"/>
          </ac:picMkLst>
        </pc:picChg>
      </pc:sldChg>
      <pc:sldChg chg="addSp modSp new del mod">
        <pc:chgData name="植野 芳彦" userId="86ab4e6fb1040a80" providerId="LiveId" clId="{90F3CF78-05FA-4541-B8F1-BC77479255B9}" dt="2022-09-14T23:04:16.246" v="2825" actId="2696"/>
        <pc:sldMkLst>
          <pc:docMk/>
          <pc:sldMk cId="3081586449" sldId="2712"/>
        </pc:sldMkLst>
        <pc:picChg chg="add mod">
          <ac:chgData name="植野 芳彦" userId="86ab4e6fb1040a80" providerId="LiveId" clId="{90F3CF78-05FA-4541-B8F1-BC77479255B9}" dt="2022-09-08T01:54:41.269" v="1744" actId="14100"/>
          <ac:picMkLst>
            <pc:docMk/>
            <pc:sldMk cId="3081586449" sldId="2712"/>
            <ac:picMk id="3" creationId="{C185CB7A-DD5C-A229-03B6-5C3C2600474A}"/>
          </ac:picMkLst>
        </pc:picChg>
      </pc:sldChg>
      <pc:sldChg chg="addSp modSp new del mod">
        <pc:chgData name="植野 芳彦" userId="86ab4e6fb1040a80" providerId="LiveId" clId="{90F3CF78-05FA-4541-B8F1-BC77479255B9}" dt="2022-09-16T04:56:24.688" v="3592" actId="2696"/>
        <pc:sldMkLst>
          <pc:docMk/>
          <pc:sldMk cId="2249438801" sldId="2713"/>
        </pc:sldMkLst>
        <pc:picChg chg="add mod">
          <ac:chgData name="植野 芳彦" userId="86ab4e6fb1040a80" providerId="LiveId" clId="{90F3CF78-05FA-4541-B8F1-BC77479255B9}" dt="2022-09-08T01:55:03.629" v="1748" actId="14100"/>
          <ac:picMkLst>
            <pc:docMk/>
            <pc:sldMk cId="2249438801" sldId="2713"/>
            <ac:picMk id="3" creationId="{3DF1DD38-CC8C-5367-8358-9383A6379C7D}"/>
          </ac:picMkLst>
        </pc:picChg>
      </pc:sldChg>
      <pc:sldChg chg="addSp modSp new del mod">
        <pc:chgData name="植野 芳彦" userId="86ab4e6fb1040a80" providerId="LiveId" clId="{90F3CF78-05FA-4541-B8F1-BC77479255B9}" dt="2022-09-16T04:56:27.978" v="3593" actId="2696"/>
        <pc:sldMkLst>
          <pc:docMk/>
          <pc:sldMk cId="4069846840" sldId="2714"/>
        </pc:sldMkLst>
        <pc:picChg chg="add mod">
          <ac:chgData name="植野 芳彦" userId="86ab4e6fb1040a80" providerId="LiveId" clId="{90F3CF78-05FA-4541-B8F1-BC77479255B9}" dt="2022-09-08T01:54:51.079" v="1746" actId="14100"/>
          <ac:picMkLst>
            <pc:docMk/>
            <pc:sldMk cId="4069846840" sldId="2714"/>
            <ac:picMk id="3" creationId="{EEA96014-2013-8362-2853-BD2B5C29F778}"/>
          </ac:picMkLst>
        </pc:picChg>
      </pc:sldChg>
      <pc:sldChg chg="new del">
        <pc:chgData name="植野 芳彦" userId="86ab4e6fb1040a80" providerId="LiveId" clId="{90F3CF78-05FA-4541-B8F1-BC77479255B9}" dt="2022-09-01T23:09:17.277" v="1699" actId="2696"/>
        <pc:sldMkLst>
          <pc:docMk/>
          <pc:sldMk cId="673980252" sldId="2715"/>
        </pc:sldMkLst>
      </pc:sldChg>
      <pc:sldChg chg="addSp modSp new del mod">
        <pc:chgData name="植野 芳彦" userId="86ab4e6fb1040a80" providerId="LiveId" clId="{90F3CF78-05FA-4541-B8F1-BC77479255B9}" dt="2022-09-16T04:56:19.985" v="3591" actId="2696"/>
        <pc:sldMkLst>
          <pc:docMk/>
          <pc:sldMk cId="4158022496" sldId="2716"/>
        </pc:sldMkLst>
        <pc:picChg chg="add mod">
          <ac:chgData name="植野 芳彦" userId="86ab4e6fb1040a80" providerId="LiveId" clId="{90F3CF78-05FA-4541-B8F1-BC77479255B9}" dt="2022-09-08T01:55:21.029" v="1752" actId="14100"/>
          <ac:picMkLst>
            <pc:docMk/>
            <pc:sldMk cId="4158022496" sldId="2716"/>
            <ac:picMk id="3" creationId="{33677F62-A8DF-1170-3032-84F6BD945FBA}"/>
          </ac:picMkLst>
        </pc:picChg>
      </pc:sldChg>
      <pc:sldChg chg="new del">
        <pc:chgData name="植野 芳彦" userId="86ab4e6fb1040a80" providerId="LiveId" clId="{90F3CF78-05FA-4541-B8F1-BC77479255B9}" dt="2022-09-01T23:10:08.776" v="1703" actId="2696"/>
        <pc:sldMkLst>
          <pc:docMk/>
          <pc:sldMk cId="1805256881" sldId="2717"/>
        </pc:sldMkLst>
      </pc:sldChg>
      <pc:sldChg chg="addSp modSp new del mod">
        <pc:chgData name="植野 芳彦" userId="86ab4e6fb1040a80" providerId="LiveId" clId="{90F3CF78-05FA-4541-B8F1-BC77479255B9}" dt="2022-09-16T04:56:16.551" v="3590" actId="2696"/>
        <pc:sldMkLst>
          <pc:docMk/>
          <pc:sldMk cId="3834269464" sldId="2718"/>
        </pc:sldMkLst>
        <pc:picChg chg="add mod">
          <ac:chgData name="植野 芳彦" userId="86ab4e6fb1040a80" providerId="LiveId" clId="{90F3CF78-05FA-4541-B8F1-BC77479255B9}" dt="2022-09-08T01:55:29.656" v="1754" actId="14100"/>
          <ac:picMkLst>
            <pc:docMk/>
            <pc:sldMk cId="3834269464" sldId="2718"/>
            <ac:picMk id="3" creationId="{E037BA7C-48DA-4442-E6CA-A85E8E202429}"/>
          </ac:picMkLst>
        </pc:picChg>
      </pc:sldChg>
      <pc:sldChg chg="addSp modSp new add del mod">
        <pc:chgData name="植野 芳彦" userId="86ab4e6fb1040a80" providerId="LiveId" clId="{90F3CF78-05FA-4541-B8F1-BC77479255B9}" dt="2022-09-16T04:56:36.067" v="3595" actId="2696"/>
        <pc:sldMkLst>
          <pc:docMk/>
          <pc:sldMk cId="3124474087" sldId="2719"/>
        </pc:sldMkLst>
        <pc:picChg chg="add mod">
          <ac:chgData name="植野 芳彦" userId="86ab4e6fb1040a80" providerId="LiveId" clId="{90F3CF78-05FA-4541-B8F1-BC77479255B9}" dt="2022-09-08T01:55:39.262" v="1756" actId="14100"/>
          <ac:picMkLst>
            <pc:docMk/>
            <pc:sldMk cId="3124474087" sldId="2719"/>
            <ac:picMk id="3" creationId="{5C7215E9-C6FC-543A-1414-A6A01C138C71}"/>
          </ac:picMkLst>
        </pc:picChg>
      </pc:sldChg>
      <pc:sldChg chg="addSp modSp new mod">
        <pc:chgData name="植野 芳彦" userId="86ab4e6fb1040a80" providerId="LiveId" clId="{90F3CF78-05FA-4541-B8F1-BC77479255B9}" dt="2022-09-08T01:55:45.681" v="1758" actId="14100"/>
        <pc:sldMkLst>
          <pc:docMk/>
          <pc:sldMk cId="2615854570" sldId="2720"/>
        </pc:sldMkLst>
        <pc:picChg chg="add mod">
          <ac:chgData name="植野 芳彦" userId="86ab4e6fb1040a80" providerId="LiveId" clId="{90F3CF78-05FA-4541-B8F1-BC77479255B9}" dt="2022-09-08T01:55:45.681" v="1758" actId="14100"/>
          <ac:picMkLst>
            <pc:docMk/>
            <pc:sldMk cId="2615854570" sldId="2720"/>
            <ac:picMk id="3" creationId="{4A5E76C4-B6F7-00B6-6FFE-73412414C31E}"/>
          </ac:picMkLst>
        </pc:picChg>
      </pc:sldChg>
      <pc:sldChg chg="addSp modSp new del mod">
        <pc:chgData name="植野 芳彦" userId="86ab4e6fb1040a80" providerId="LiveId" clId="{90F3CF78-05FA-4541-B8F1-BC77479255B9}" dt="2022-09-14T23:04:01.713" v="2824" actId="2696"/>
        <pc:sldMkLst>
          <pc:docMk/>
          <pc:sldMk cId="1175182180" sldId="2721"/>
        </pc:sldMkLst>
        <pc:picChg chg="add mod">
          <ac:chgData name="植野 芳彦" userId="86ab4e6fb1040a80" providerId="LiveId" clId="{90F3CF78-05FA-4541-B8F1-BC77479255B9}" dt="2022-09-08T01:55:54.182" v="1760" actId="14100"/>
          <ac:picMkLst>
            <pc:docMk/>
            <pc:sldMk cId="1175182180" sldId="2721"/>
            <ac:picMk id="3" creationId="{CA056000-3C13-1EB7-B95D-482BC2C54ED8}"/>
          </ac:picMkLst>
        </pc:picChg>
      </pc:sldChg>
      <pc:sldChg chg="addSp modSp new del mod">
        <pc:chgData name="植野 芳彦" userId="86ab4e6fb1040a80" providerId="LiveId" clId="{90F3CF78-05FA-4541-B8F1-BC77479255B9}" dt="2022-09-14T00:21:42.827" v="2478" actId="2696"/>
        <pc:sldMkLst>
          <pc:docMk/>
          <pc:sldMk cId="200955760" sldId="2722"/>
        </pc:sldMkLst>
        <pc:picChg chg="add mod">
          <ac:chgData name="植野 芳彦" userId="86ab4e6fb1040a80" providerId="LiveId" clId="{90F3CF78-05FA-4541-B8F1-BC77479255B9}" dt="2022-09-08T01:56:05.422" v="1762" actId="14100"/>
          <ac:picMkLst>
            <pc:docMk/>
            <pc:sldMk cId="200955760" sldId="2722"/>
            <ac:picMk id="3" creationId="{F7145229-3A66-C110-1047-0706B1D27B22}"/>
          </ac:picMkLst>
        </pc:picChg>
      </pc:sldChg>
      <pc:sldChg chg="addSp new mod">
        <pc:chgData name="植野 芳彦" userId="86ab4e6fb1040a80" providerId="LiveId" clId="{90F3CF78-05FA-4541-B8F1-BC77479255B9}" dt="2022-09-01T23:13:18.085" v="1711" actId="22"/>
        <pc:sldMkLst>
          <pc:docMk/>
          <pc:sldMk cId="1580585495" sldId="2723"/>
        </pc:sldMkLst>
        <pc:picChg chg="add">
          <ac:chgData name="植野 芳彦" userId="86ab4e6fb1040a80" providerId="LiveId" clId="{90F3CF78-05FA-4541-B8F1-BC77479255B9}" dt="2022-09-01T23:13:18.085" v="1711" actId="22"/>
          <ac:picMkLst>
            <pc:docMk/>
            <pc:sldMk cId="1580585495" sldId="2723"/>
            <ac:picMk id="3" creationId="{71818AE7-E300-0898-67F6-1BAA7D99D02E}"/>
          </ac:picMkLst>
        </pc:picChg>
      </pc:sldChg>
      <pc:sldChg chg="addSp modSp new del mod">
        <pc:chgData name="植野 芳彦" userId="86ab4e6fb1040a80" providerId="LiveId" clId="{90F3CF78-05FA-4541-B8F1-BC77479255B9}" dt="2022-09-14T00:21:43.964" v="2479" actId="2696"/>
        <pc:sldMkLst>
          <pc:docMk/>
          <pc:sldMk cId="556064588" sldId="2724"/>
        </pc:sldMkLst>
        <pc:picChg chg="add mod">
          <ac:chgData name="植野 芳彦" userId="86ab4e6fb1040a80" providerId="LiveId" clId="{90F3CF78-05FA-4541-B8F1-BC77479255B9}" dt="2022-09-08T01:56:15.263" v="1764" actId="14100"/>
          <ac:picMkLst>
            <pc:docMk/>
            <pc:sldMk cId="556064588" sldId="2724"/>
            <ac:picMk id="3" creationId="{0CA0FF56-7F9F-813F-71BB-ED79F14AB56D}"/>
          </ac:picMkLst>
        </pc:picChg>
        <pc:picChg chg="add mod">
          <ac:chgData name="植野 芳彦" userId="86ab4e6fb1040a80" providerId="LiveId" clId="{90F3CF78-05FA-4541-B8F1-BC77479255B9}" dt="2022-09-08T01:56:24.221" v="1766" actId="14100"/>
          <ac:picMkLst>
            <pc:docMk/>
            <pc:sldMk cId="556064588" sldId="2724"/>
            <ac:picMk id="5" creationId="{2857566A-A2BB-835B-CE2B-1599F6498B68}"/>
          </ac:picMkLst>
        </pc:picChg>
      </pc:sldChg>
      <pc:sldChg chg="addSp modSp new del mod">
        <pc:chgData name="植野 芳彦" userId="86ab4e6fb1040a80" providerId="LiveId" clId="{90F3CF78-05FA-4541-B8F1-BC77479255B9}" dt="2022-09-14T00:21:44.965" v="2480" actId="2696"/>
        <pc:sldMkLst>
          <pc:docMk/>
          <pc:sldMk cId="3354461628" sldId="2725"/>
        </pc:sldMkLst>
        <pc:picChg chg="add mod">
          <ac:chgData name="植野 芳彦" userId="86ab4e6fb1040a80" providerId="LiveId" clId="{90F3CF78-05FA-4541-B8F1-BC77479255B9}" dt="2022-09-01T23:18:33.423" v="1727" actId="1076"/>
          <ac:picMkLst>
            <pc:docMk/>
            <pc:sldMk cId="3354461628" sldId="2725"/>
            <ac:picMk id="3" creationId="{85812C36-2163-BD29-9229-93134FF0EFC1}"/>
          </ac:picMkLst>
        </pc:picChg>
        <pc:picChg chg="add mod">
          <ac:chgData name="植野 芳彦" userId="86ab4e6fb1040a80" providerId="LiveId" clId="{90F3CF78-05FA-4541-B8F1-BC77479255B9}" dt="2022-09-01T23:18:39.607" v="1728" actId="1076"/>
          <ac:picMkLst>
            <pc:docMk/>
            <pc:sldMk cId="3354461628" sldId="2725"/>
            <ac:picMk id="5" creationId="{1C3F6671-4BD0-9C50-C583-CC2AD63DD2CC}"/>
          </ac:picMkLst>
        </pc:picChg>
      </pc:sldChg>
      <pc:sldChg chg="addSp modSp new del mod">
        <pc:chgData name="植野 芳彦" userId="86ab4e6fb1040a80" providerId="LiveId" clId="{90F3CF78-05FA-4541-B8F1-BC77479255B9}" dt="2022-09-14T00:21:46.017" v="2481" actId="2696"/>
        <pc:sldMkLst>
          <pc:docMk/>
          <pc:sldMk cId="4116061103" sldId="2726"/>
        </pc:sldMkLst>
        <pc:picChg chg="add">
          <ac:chgData name="植野 芳彦" userId="86ab4e6fb1040a80" providerId="LiveId" clId="{90F3CF78-05FA-4541-B8F1-BC77479255B9}" dt="2022-09-01T23:16:51.358" v="1719" actId="22"/>
          <ac:picMkLst>
            <pc:docMk/>
            <pc:sldMk cId="4116061103" sldId="2726"/>
            <ac:picMk id="3" creationId="{D87333ED-EB26-F9F3-A668-4AD330D1BDD8}"/>
          </ac:picMkLst>
        </pc:picChg>
        <pc:picChg chg="add mod">
          <ac:chgData name="植野 芳彦" userId="86ab4e6fb1040a80" providerId="LiveId" clId="{90F3CF78-05FA-4541-B8F1-BC77479255B9}" dt="2022-09-01T23:18:48.720" v="1730" actId="1076"/>
          <ac:picMkLst>
            <pc:docMk/>
            <pc:sldMk cId="4116061103" sldId="2726"/>
            <ac:picMk id="5" creationId="{A7BE6A91-E6A3-2875-C06D-AED2BF122BFE}"/>
          </ac:picMkLst>
        </pc:picChg>
      </pc:sldChg>
      <pc:sldChg chg="new del">
        <pc:chgData name="植野 芳彦" userId="86ab4e6fb1040a80" providerId="LiveId" clId="{90F3CF78-05FA-4541-B8F1-BC77479255B9}" dt="2022-09-01T23:17:39.544" v="1723" actId="2696"/>
        <pc:sldMkLst>
          <pc:docMk/>
          <pc:sldMk cId="863260914" sldId="2727"/>
        </pc:sldMkLst>
      </pc:sldChg>
      <pc:sldChg chg="addSp modSp new del mod">
        <pc:chgData name="植野 芳彦" userId="86ab4e6fb1040a80" providerId="LiveId" clId="{90F3CF78-05FA-4541-B8F1-BC77479255B9}" dt="2022-09-14T00:21:37.494" v="2477" actId="2696"/>
        <pc:sldMkLst>
          <pc:docMk/>
          <pc:sldMk cId="1574894086" sldId="2728"/>
        </pc:sldMkLst>
        <pc:picChg chg="add mod">
          <ac:chgData name="植野 芳彦" userId="86ab4e6fb1040a80" providerId="LiveId" clId="{90F3CF78-05FA-4541-B8F1-BC77479255B9}" dt="2022-09-08T01:56:44.326" v="1768" actId="14100"/>
          <ac:picMkLst>
            <pc:docMk/>
            <pc:sldMk cId="1574894086" sldId="2728"/>
            <ac:picMk id="3" creationId="{AF5FB6E3-A6A9-E5D6-6E85-6006EC5987B1}"/>
          </ac:picMkLst>
        </pc:picChg>
        <pc:picChg chg="add mod">
          <ac:chgData name="植野 芳彦" userId="86ab4e6fb1040a80" providerId="LiveId" clId="{90F3CF78-05FA-4541-B8F1-BC77479255B9}" dt="2022-09-08T01:57:06.166" v="1770" actId="14100"/>
          <ac:picMkLst>
            <pc:docMk/>
            <pc:sldMk cId="1574894086" sldId="2728"/>
            <ac:picMk id="5" creationId="{C5B7B8E9-7F21-0008-2080-355D66C5100C}"/>
          </ac:picMkLst>
        </pc:picChg>
      </pc:sldChg>
      <pc:sldChg chg="addSp new del mod">
        <pc:chgData name="植野 芳彦" userId="86ab4e6fb1040a80" providerId="LiveId" clId="{90F3CF78-05FA-4541-B8F1-BC77479255B9}" dt="2022-09-14T23:06:57.533" v="2831" actId="2696"/>
        <pc:sldMkLst>
          <pc:docMk/>
          <pc:sldMk cId="4227646207" sldId="2729"/>
        </pc:sldMkLst>
        <pc:picChg chg="add">
          <ac:chgData name="植野 芳彦" userId="86ab4e6fb1040a80" providerId="LiveId" clId="{90F3CF78-05FA-4541-B8F1-BC77479255B9}" dt="2022-09-01T23:20:43.917" v="1734" actId="22"/>
          <ac:picMkLst>
            <pc:docMk/>
            <pc:sldMk cId="4227646207" sldId="2729"/>
            <ac:picMk id="3" creationId="{472218D5-441E-6EE6-9C5F-3687A4005FC8}"/>
          </ac:picMkLst>
        </pc:picChg>
      </pc:sldChg>
      <pc:sldChg chg="add">
        <pc:chgData name="植野 芳彦" userId="86ab4e6fb1040a80" providerId="LiveId" clId="{90F3CF78-05FA-4541-B8F1-BC77479255B9}" dt="2022-09-14T05:34:22.221" v="2789"/>
        <pc:sldMkLst>
          <pc:docMk/>
          <pc:sldMk cId="928357671" sldId="2730"/>
        </pc:sldMkLst>
      </pc:sldChg>
      <pc:sldChg chg="addSp new del mod">
        <pc:chgData name="植野 芳彦" userId="86ab4e6fb1040a80" providerId="LiveId" clId="{90F3CF78-05FA-4541-B8F1-BC77479255B9}" dt="2022-09-14T05:34:11.871" v="2788" actId="2696"/>
        <pc:sldMkLst>
          <pc:docMk/>
          <pc:sldMk cId="3197415000" sldId="2730"/>
        </pc:sldMkLst>
        <pc:picChg chg="add">
          <ac:chgData name="植野 芳彦" userId="86ab4e6fb1040a80" providerId="LiveId" clId="{90F3CF78-05FA-4541-B8F1-BC77479255B9}" dt="2022-09-12T09:00:02.271" v="2242" actId="22"/>
          <ac:picMkLst>
            <pc:docMk/>
            <pc:sldMk cId="3197415000" sldId="2730"/>
            <ac:picMk id="3" creationId="{F671AB6E-E13D-0CED-A90C-25A204F9E078}"/>
          </ac:picMkLst>
        </pc:picChg>
      </pc:sldChg>
      <pc:sldChg chg="add">
        <pc:chgData name="植野 芳彦" userId="86ab4e6fb1040a80" providerId="LiveId" clId="{90F3CF78-05FA-4541-B8F1-BC77479255B9}" dt="2022-09-14T05:35:01.743" v="2791"/>
        <pc:sldMkLst>
          <pc:docMk/>
          <pc:sldMk cId="765785268" sldId="2731"/>
        </pc:sldMkLst>
      </pc:sldChg>
      <pc:sldChg chg="addSp new del mod">
        <pc:chgData name="植野 芳彦" userId="86ab4e6fb1040a80" providerId="LiveId" clId="{90F3CF78-05FA-4541-B8F1-BC77479255B9}" dt="2022-09-14T05:34:49.467" v="2790" actId="2696"/>
        <pc:sldMkLst>
          <pc:docMk/>
          <pc:sldMk cId="2209671161" sldId="2731"/>
        </pc:sldMkLst>
        <pc:picChg chg="add">
          <ac:chgData name="植野 芳彦" userId="86ab4e6fb1040a80" providerId="LiveId" clId="{90F3CF78-05FA-4541-B8F1-BC77479255B9}" dt="2022-09-12T09:00:43.324" v="2244" actId="22"/>
          <ac:picMkLst>
            <pc:docMk/>
            <pc:sldMk cId="2209671161" sldId="2731"/>
            <ac:picMk id="3" creationId="{AFEF1968-1C80-CA8F-735E-8EB168FFD7CD}"/>
          </ac:picMkLst>
        </pc:picChg>
      </pc:sldChg>
      <pc:sldChg chg="addSp new del mod">
        <pc:chgData name="植野 芳彦" userId="86ab4e6fb1040a80" providerId="LiveId" clId="{90F3CF78-05FA-4541-B8F1-BC77479255B9}" dt="2022-09-16T04:55:37.149" v="3588" actId="2696"/>
        <pc:sldMkLst>
          <pc:docMk/>
          <pc:sldMk cId="6412374" sldId="2732"/>
        </pc:sldMkLst>
        <pc:picChg chg="add">
          <ac:chgData name="植野 芳彦" userId="86ab4e6fb1040a80" providerId="LiveId" clId="{90F3CF78-05FA-4541-B8F1-BC77479255B9}" dt="2022-09-12T09:01:22.902" v="2246" actId="22"/>
          <ac:picMkLst>
            <pc:docMk/>
            <pc:sldMk cId="6412374" sldId="2732"/>
            <ac:picMk id="3" creationId="{0DDA988A-DD00-794A-55B8-0532B735CDFB}"/>
          </ac:picMkLst>
        </pc:picChg>
      </pc:sldChg>
      <pc:sldChg chg="addSp new del mod">
        <pc:chgData name="植野 芳彦" userId="86ab4e6fb1040a80" providerId="LiveId" clId="{90F3CF78-05FA-4541-B8F1-BC77479255B9}" dt="2022-09-14T05:33:51.805" v="2787" actId="2696"/>
        <pc:sldMkLst>
          <pc:docMk/>
          <pc:sldMk cId="4257161480" sldId="2733"/>
        </pc:sldMkLst>
        <pc:picChg chg="add">
          <ac:chgData name="植野 芳彦" userId="86ab4e6fb1040a80" providerId="LiveId" clId="{90F3CF78-05FA-4541-B8F1-BC77479255B9}" dt="2022-09-12T09:02:38.633" v="2249" actId="22"/>
          <ac:picMkLst>
            <pc:docMk/>
            <pc:sldMk cId="4257161480" sldId="2733"/>
            <ac:picMk id="3" creationId="{75D800B1-5045-3412-BA79-DB63728D0469}"/>
          </ac:picMkLst>
        </pc:picChg>
      </pc:sldChg>
      <pc:sldChg chg="addSp modSp new del mod">
        <pc:chgData name="植野 芳彦" userId="86ab4e6fb1040a80" providerId="LiveId" clId="{90F3CF78-05FA-4541-B8F1-BC77479255B9}" dt="2022-09-14T00:22:02.042" v="2482" actId="2696"/>
        <pc:sldMkLst>
          <pc:docMk/>
          <pc:sldMk cId="1532851036" sldId="2734"/>
        </pc:sldMkLst>
        <pc:picChg chg="add mod">
          <ac:chgData name="植野 芳彦" userId="86ab4e6fb1040a80" providerId="LiveId" clId="{90F3CF78-05FA-4541-B8F1-BC77479255B9}" dt="2022-09-12T09:03:09.412" v="2251" actId="14100"/>
          <ac:picMkLst>
            <pc:docMk/>
            <pc:sldMk cId="1532851036" sldId="2734"/>
            <ac:picMk id="3" creationId="{DA935412-BAA1-4FFD-34B8-56460C08E21B}"/>
          </ac:picMkLst>
        </pc:picChg>
      </pc:sldChg>
      <pc:sldChg chg="addSp modSp new del mod">
        <pc:chgData name="植野 芳彦" userId="86ab4e6fb1040a80" providerId="LiveId" clId="{90F3CF78-05FA-4541-B8F1-BC77479255B9}" dt="2022-09-14T00:22:18.081" v="2483" actId="2696"/>
        <pc:sldMkLst>
          <pc:docMk/>
          <pc:sldMk cId="3716585077" sldId="2735"/>
        </pc:sldMkLst>
        <pc:picChg chg="add mod">
          <ac:chgData name="植野 芳彦" userId="86ab4e6fb1040a80" providerId="LiveId" clId="{90F3CF78-05FA-4541-B8F1-BC77479255B9}" dt="2022-09-13T23:06:34.920" v="2323" actId="14100"/>
          <ac:picMkLst>
            <pc:docMk/>
            <pc:sldMk cId="3716585077" sldId="2735"/>
            <ac:picMk id="3" creationId="{1753AC98-6CEE-9B57-57B6-060A47552C3A}"/>
          </ac:picMkLst>
        </pc:picChg>
      </pc:sldChg>
      <pc:sldChg chg="new del">
        <pc:chgData name="植野 芳彦" userId="86ab4e6fb1040a80" providerId="LiveId" clId="{90F3CF78-05FA-4541-B8F1-BC77479255B9}" dt="2022-09-13T23:06:20.817" v="2321" actId="2696"/>
        <pc:sldMkLst>
          <pc:docMk/>
          <pc:sldMk cId="1947696513" sldId="2736"/>
        </pc:sldMkLst>
      </pc:sldChg>
      <pc:sldChg chg="addSp new mod">
        <pc:chgData name="植野 芳彦" userId="86ab4e6fb1040a80" providerId="LiveId" clId="{90F3CF78-05FA-4541-B8F1-BC77479255B9}" dt="2022-09-12T23:36:49.950" v="2256" actId="22"/>
        <pc:sldMkLst>
          <pc:docMk/>
          <pc:sldMk cId="2968383856" sldId="2737"/>
        </pc:sldMkLst>
        <pc:picChg chg="add">
          <ac:chgData name="植野 芳彦" userId="86ab4e6fb1040a80" providerId="LiveId" clId="{90F3CF78-05FA-4541-B8F1-BC77479255B9}" dt="2022-09-12T23:36:49.950" v="2256" actId="22"/>
          <ac:picMkLst>
            <pc:docMk/>
            <pc:sldMk cId="2968383856" sldId="2737"/>
            <ac:picMk id="3" creationId="{49AE4246-575B-E020-C8E7-5572995094DD}"/>
          </ac:picMkLst>
        </pc:picChg>
      </pc:sldChg>
      <pc:sldChg chg="addSp delSp new del mod">
        <pc:chgData name="植野 芳彦" userId="86ab4e6fb1040a80" providerId="LiveId" clId="{90F3CF78-05FA-4541-B8F1-BC77479255B9}" dt="2022-09-19T07:31:14.619" v="4939" actId="2696"/>
        <pc:sldMkLst>
          <pc:docMk/>
          <pc:sldMk cId="1529345235" sldId="2738"/>
        </pc:sldMkLst>
        <pc:spChg chg="add del">
          <ac:chgData name="植野 芳彦" userId="86ab4e6fb1040a80" providerId="LiveId" clId="{90F3CF78-05FA-4541-B8F1-BC77479255B9}" dt="2022-09-12T23:37:37.501" v="2259" actId="21"/>
          <ac:spMkLst>
            <pc:docMk/>
            <pc:sldMk cId="1529345235" sldId="2738"/>
            <ac:spMk id="3" creationId="{F14D522A-0D5B-1CD0-00D4-B6C170433EFB}"/>
          </ac:spMkLst>
        </pc:spChg>
        <pc:picChg chg="add">
          <ac:chgData name="植野 芳彦" userId="86ab4e6fb1040a80" providerId="LiveId" clId="{90F3CF78-05FA-4541-B8F1-BC77479255B9}" dt="2022-09-12T23:37:46.140" v="2260" actId="22"/>
          <ac:picMkLst>
            <pc:docMk/>
            <pc:sldMk cId="1529345235" sldId="2738"/>
            <ac:picMk id="5" creationId="{7BD40108-4FB2-E1F4-7C82-8A0DB6E20722}"/>
          </ac:picMkLst>
        </pc:picChg>
      </pc:sldChg>
      <pc:sldChg chg="addSp new mod">
        <pc:chgData name="植野 芳彦" userId="86ab4e6fb1040a80" providerId="LiveId" clId="{90F3CF78-05FA-4541-B8F1-BC77479255B9}" dt="2022-09-12T23:38:11.901" v="2262" actId="22"/>
        <pc:sldMkLst>
          <pc:docMk/>
          <pc:sldMk cId="1050454863" sldId="2739"/>
        </pc:sldMkLst>
        <pc:picChg chg="add">
          <ac:chgData name="植野 芳彦" userId="86ab4e6fb1040a80" providerId="LiveId" clId="{90F3CF78-05FA-4541-B8F1-BC77479255B9}" dt="2022-09-12T23:38:11.901" v="2262" actId="22"/>
          <ac:picMkLst>
            <pc:docMk/>
            <pc:sldMk cId="1050454863" sldId="2739"/>
            <ac:picMk id="3" creationId="{80A6977B-5DBC-16A3-03EE-E6D7A44C724C}"/>
          </ac:picMkLst>
        </pc:picChg>
      </pc:sldChg>
      <pc:sldChg chg="addSp new del mod">
        <pc:chgData name="植野 芳彦" userId="86ab4e6fb1040a80" providerId="LiveId" clId="{90F3CF78-05FA-4541-B8F1-BC77479255B9}" dt="2022-09-16T04:55:56.872" v="3589" actId="2696"/>
        <pc:sldMkLst>
          <pc:docMk/>
          <pc:sldMk cId="2976980648" sldId="2740"/>
        </pc:sldMkLst>
        <pc:picChg chg="add">
          <ac:chgData name="植野 芳彦" userId="86ab4e6fb1040a80" providerId="LiveId" clId="{90F3CF78-05FA-4541-B8F1-BC77479255B9}" dt="2022-09-12T23:38:40.620" v="2264" actId="22"/>
          <ac:picMkLst>
            <pc:docMk/>
            <pc:sldMk cId="2976980648" sldId="2740"/>
            <ac:picMk id="3" creationId="{2A0E0269-2046-D34B-8794-5C4A4E7A9E6D}"/>
          </ac:picMkLst>
        </pc:picChg>
      </pc:sldChg>
      <pc:sldChg chg="addSp new mod">
        <pc:chgData name="植野 芳彦" userId="86ab4e6fb1040a80" providerId="LiveId" clId="{90F3CF78-05FA-4541-B8F1-BC77479255B9}" dt="2022-09-12T23:39:08.239" v="2266" actId="22"/>
        <pc:sldMkLst>
          <pc:docMk/>
          <pc:sldMk cId="544196116" sldId="2741"/>
        </pc:sldMkLst>
        <pc:picChg chg="add">
          <ac:chgData name="植野 芳彦" userId="86ab4e6fb1040a80" providerId="LiveId" clId="{90F3CF78-05FA-4541-B8F1-BC77479255B9}" dt="2022-09-12T23:39:08.239" v="2266" actId="22"/>
          <ac:picMkLst>
            <pc:docMk/>
            <pc:sldMk cId="544196116" sldId="2741"/>
            <ac:picMk id="3" creationId="{15D24235-8175-3F4C-FC12-08A73EF3F983}"/>
          </ac:picMkLst>
        </pc:picChg>
      </pc:sldChg>
      <pc:sldChg chg="addSp delSp new del mod">
        <pc:chgData name="植野 芳彦" userId="86ab4e6fb1040a80" providerId="LiveId" clId="{90F3CF78-05FA-4541-B8F1-BC77479255B9}" dt="2022-09-19T07:32:02.458" v="4941" actId="2696"/>
        <pc:sldMkLst>
          <pc:docMk/>
          <pc:sldMk cId="67356065" sldId="2742"/>
        </pc:sldMkLst>
        <pc:picChg chg="add del">
          <ac:chgData name="植野 芳彦" userId="86ab4e6fb1040a80" providerId="LiveId" clId="{90F3CF78-05FA-4541-B8F1-BC77479255B9}" dt="2022-09-19T07:31:58.032" v="4940" actId="21"/>
          <ac:picMkLst>
            <pc:docMk/>
            <pc:sldMk cId="67356065" sldId="2742"/>
            <ac:picMk id="3" creationId="{83014BCD-DBE2-B5C3-0755-E9E517A09BC7}"/>
          </ac:picMkLst>
        </pc:picChg>
      </pc:sldChg>
      <pc:sldChg chg="new del">
        <pc:chgData name="植野 芳彦" userId="86ab4e6fb1040a80" providerId="LiveId" clId="{90F3CF78-05FA-4541-B8F1-BC77479255B9}" dt="2022-09-14T00:21:13.599" v="2476" actId="2696"/>
        <pc:sldMkLst>
          <pc:docMk/>
          <pc:sldMk cId="4047100564" sldId="2743"/>
        </pc:sldMkLst>
      </pc:sldChg>
      <pc:sldChg chg="addSp new del mod">
        <pc:chgData name="植野 芳彦" userId="86ab4e6fb1040a80" providerId="LiveId" clId="{90F3CF78-05FA-4541-B8F1-BC77479255B9}" dt="2022-09-13T22:52:59.742" v="2296" actId="2696"/>
        <pc:sldMkLst>
          <pc:docMk/>
          <pc:sldMk cId="58460816" sldId="2744"/>
        </pc:sldMkLst>
        <pc:picChg chg="add">
          <ac:chgData name="植野 芳彦" userId="86ab4e6fb1040a80" providerId="LiveId" clId="{90F3CF78-05FA-4541-B8F1-BC77479255B9}" dt="2022-09-13T22:51:12.471" v="2293" actId="22"/>
          <ac:picMkLst>
            <pc:docMk/>
            <pc:sldMk cId="58460816" sldId="2744"/>
            <ac:picMk id="3" creationId="{FCB8E381-BF97-8430-82CE-86ACECE8A8C1}"/>
          </ac:picMkLst>
        </pc:picChg>
      </pc:sldChg>
      <pc:sldChg chg="addSp modSp new del mod">
        <pc:chgData name="植野 芳彦" userId="86ab4e6fb1040a80" providerId="LiveId" clId="{90F3CF78-05FA-4541-B8F1-BC77479255B9}" dt="2022-09-16T01:16:32.619" v="2917" actId="2696"/>
        <pc:sldMkLst>
          <pc:docMk/>
          <pc:sldMk cId="2668973588" sldId="2745"/>
        </pc:sldMkLst>
        <pc:picChg chg="add mod">
          <ac:chgData name="植野 芳彦" userId="86ab4e6fb1040a80" providerId="LiveId" clId="{90F3CF78-05FA-4541-B8F1-BC77479255B9}" dt="2022-09-14T23:07:07.989" v="2832" actId="14100"/>
          <ac:picMkLst>
            <pc:docMk/>
            <pc:sldMk cId="2668973588" sldId="2745"/>
            <ac:picMk id="3" creationId="{23C22CF4-9E4C-3882-695A-A71D3EC1E9B8}"/>
          </ac:picMkLst>
        </pc:picChg>
      </pc:sldChg>
      <pc:sldChg chg="addSp modSp new mod">
        <pc:chgData name="植野 芳彦" userId="86ab4e6fb1040a80" providerId="LiveId" clId="{90F3CF78-05FA-4541-B8F1-BC77479255B9}" dt="2022-09-14T00:27:59.977" v="2643" actId="14100"/>
        <pc:sldMkLst>
          <pc:docMk/>
          <pc:sldMk cId="1125268672" sldId="2746"/>
        </pc:sldMkLst>
        <pc:picChg chg="add mod">
          <ac:chgData name="植野 芳彦" userId="86ab4e6fb1040a80" providerId="LiveId" clId="{90F3CF78-05FA-4541-B8F1-BC77479255B9}" dt="2022-09-14T00:27:59.977" v="2643" actId="14100"/>
          <ac:picMkLst>
            <pc:docMk/>
            <pc:sldMk cId="1125268672" sldId="2746"/>
            <ac:picMk id="3" creationId="{9AE70AF0-BEC5-E63C-C0F9-3D9EF125CC47}"/>
          </ac:picMkLst>
        </pc:picChg>
      </pc:sldChg>
      <pc:sldChg chg="addSp modSp new mod">
        <pc:chgData name="植野 芳彦" userId="86ab4e6fb1040a80" providerId="LiveId" clId="{90F3CF78-05FA-4541-B8F1-BC77479255B9}" dt="2022-09-14T00:27:50.312" v="2641" actId="14100"/>
        <pc:sldMkLst>
          <pc:docMk/>
          <pc:sldMk cId="3541763091" sldId="2747"/>
        </pc:sldMkLst>
        <pc:picChg chg="add mod">
          <ac:chgData name="植野 芳彦" userId="86ab4e6fb1040a80" providerId="LiveId" clId="{90F3CF78-05FA-4541-B8F1-BC77479255B9}" dt="2022-09-14T00:27:50.312" v="2641" actId="14100"/>
          <ac:picMkLst>
            <pc:docMk/>
            <pc:sldMk cId="3541763091" sldId="2747"/>
            <ac:picMk id="3" creationId="{AC19100E-AF6D-1B3B-387F-FC045F554700}"/>
          </ac:picMkLst>
        </pc:picChg>
      </pc:sldChg>
      <pc:sldChg chg="addSp modSp new mod">
        <pc:chgData name="植野 芳彦" userId="86ab4e6fb1040a80" providerId="LiveId" clId="{90F3CF78-05FA-4541-B8F1-BC77479255B9}" dt="2022-09-14T00:27:41.240" v="2639" actId="14100"/>
        <pc:sldMkLst>
          <pc:docMk/>
          <pc:sldMk cId="1046937667" sldId="2748"/>
        </pc:sldMkLst>
        <pc:picChg chg="add mod">
          <ac:chgData name="植野 芳彦" userId="86ab4e6fb1040a80" providerId="LiveId" clId="{90F3CF78-05FA-4541-B8F1-BC77479255B9}" dt="2022-09-14T00:27:41.240" v="2639" actId="14100"/>
          <ac:picMkLst>
            <pc:docMk/>
            <pc:sldMk cId="1046937667" sldId="2748"/>
            <ac:picMk id="3" creationId="{CDC49F3F-6314-9FE8-5AA8-A100F4A591FB}"/>
          </ac:picMkLst>
        </pc:picChg>
      </pc:sldChg>
      <pc:sldChg chg="addSp new del mod">
        <pc:chgData name="植野 芳彦" userId="86ab4e6fb1040a80" providerId="LiveId" clId="{90F3CF78-05FA-4541-B8F1-BC77479255B9}" dt="2022-09-14T23:06:35.355" v="2830" actId="2696"/>
        <pc:sldMkLst>
          <pc:docMk/>
          <pc:sldMk cId="1407945331" sldId="2749"/>
        </pc:sldMkLst>
        <pc:picChg chg="add">
          <ac:chgData name="植野 芳彦" userId="86ab4e6fb1040a80" providerId="LiveId" clId="{90F3CF78-05FA-4541-B8F1-BC77479255B9}" dt="2022-09-13T22:57:29.450" v="2304" actId="22"/>
          <ac:picMkLst>
            <pc:docMk/>
            <pc:sldMk cId="1407945331" sldId="2749"/>
            <ac:picMk id="3" creationId="{348B414E-08FF-713A-4F3D-E1C99EF07C98}"/>
          </ac:picMkLst>
        </pc:picChg>
      </pc:sldChg>
      <pc:sldChg chg="addSp delSp modSp new del mod">
        <pc:chgData name="植野 芳彦" userId="86ab4e6fb1040a80" providerId="LiveId" clId="{90F3CF78-05FA-4541-B8F1-BC77479255B9}" dt="2022-09-14T23:03:18.266" v="2823" actId="2696"/>
        <pc:sldMkLst>
          <pc:docMk/>
          <pc:sldMk cId="1650681641" sldId="2750"/>
        </pc:sldMkLst>
        <pc:picChg chg="add del">
          <ac:chgData name="植野 芳彦" userId="86ab4e6fb1040a80" providerId="LiveId" clId="{90F3CF78-05FA-4541-B8F1-BC77479255B9}" dt="2022-09-13T22:59:36.226" v="2307" actId="21"/>
          <ac:picMkLst>
            <pc:docMk/>
            <pc:sldMk cId="1650681641" sldId="2750"/>
            <ac:picMk id="3" creationId="{28CD8554-B5D3-CDA4-5D9D-554B3A5347B4}"/>
          </ac:picMkLst>
        </pc:picChg>
        <pc:picChg chg="add mod">
          <ac:chgData name="植野 芳彦" userId="86ab4e6fb1040a80" providerId="LiveId" clId="{90F3CF78-05FA-4541-B8F1-BC77479255B9}" dt="2022-09-13T23:00:01.451" v="2312" actId="1076"/>
          <ac:picMkLst>
            <pc:docMk/>
            <pc:sldMk cId="1650681641" sldId="2750"/>
            <ac:picMk id="5" creationId="{8D2DB6D0-3956-D76D-0C88-D0646126AEC4}"/>
          </ac:picMkLst>
        </pc:picChg>
      </pc:sldChg>
      <pc:sldChg chg="addSp new mod">
        <pc:chgData name="植野 芳彦" userId="86ab4e6fb1040a80" providerId="LiveId" clId="{90F3CF78-05FA-4541-B8F1-BC77479255B9}" dt="2022-09-13T23:02:22.588" v="2314" actId="22"/>
        <pc:sldMkLst>
          <pc:docMk/>
          <pc:sldMk cId="818213829" sldId="2751"/>
        </pc:sldMkLst>
        <pc:picChg chg="add">
          <ac:chgData name="植野 芳彦" userId="86ab4e6fb1040a80" providerId="LiveId" clId="{90F3CF78-05FA-4541-B8F1-BC77479255B9}" dt="2022-09-13T23:02:22.588" v="2314" actId="22"/>
          <ac:picMkLst>
            <pc:docMk/>
            <pc:sldMk cId="818213829" sldId="2751"/>
            <ac:picMk id="3" creationId="{57982EAA-BE7B-DBB2-C9FA-8F04A7C2A1B7}"/>
          </ac:picMkLst>
        </pc:picChg>
      </pc:sldChg>
      <pc:sldChg chg="addSp new mod">
        <pc:chgData name="植野 芳彦" userId="86ab4e6fb1040a80" providerId="LiveId" clId="{90F3CF78-05FA-4541-B8F1-BC77479255B9}" dt="2022-09-13T23:03:02.248" v="2316" actId="22"/>
        <pc:sldMkLst>
          <pc:docMk/>
          <pc:sldMk cId="3522339310" sldId="2752"/>
        </pc:sldMkLst>
        <pc:picChg chg="add">
          <ac:chgData name="植野 芳彦" userId="86ab4e6fb1040a80" providerId="LiveId" clId="{90F3CF78-05FA-4541-B8F1-BC77479255B9}" dt="2022-09-13T23:03:02.248" v="2316" actId="22"/>
          <ac:picMkLst>
            <pc:docMk/>
            <pc:sldMk cId="3522339310" sldId="2752"/>
            <ac:picMk id="3" creationId="{A2060816-6B5A-BC2F-9FE1-C9D6B0B69DB8}"/>
          </ac:picMkLst>
        </pc:picChg>
      </pc:sldChg>
      <pc:sldChg chg="add">
        <pc:chgData name="植野 芳彦" userId="86ab4e6fb1040a80" providerId="LiveId" clId="{90F3CF78-05FA-4541-B8F1-BC77479255B9}" dt="2022-09-16T22:41:40.085" v="4523"/>
        <pc:sldMkLst>
          <pc:docMk/>
          <pc:sldMk cId="218336304" sldId="2753"/>
        </pc:sldMkLst>
      </pc:sldChg>
      <pc:sldChg chg="addSp delSp modSp new del mod">
        <pc:chgData name="植野 芳彦" userId="86ab4e6fb1040a80" providerId="LiveId" clId="{90F3CF78-05FA-4541-B8F1-BC77479255B9}" dt="2022-09-16T22:41:37.499" v="4522" actId="2696"/>
        <pc:sldMkLst>
          <pc:docMk/>
          <pc:sldMk cId="3208575109" sldId="2753"/>
        </pc:sldMkLst>
        <pc:spChg chg="add mod">
          <ac:chgData name="植野 芳彦" userId="86ab4e6fb1040a80" providerId="LiveId" clId="{90F3CF78-05FA-4541-B8F1-BC77479255B9}" dt="2022-09-16T22:38:02.302" v="4169" actId="20577"/>
          <ac:spMkLst>
            <pc:docMk/>
            <pc:sldMk cId="3208575109" sldId="2753"/>
            <ac:spMk id="2" creationId="{907EE66F-A623-DE03-23F5-77DADCFD77F8}"/>
          </ac:spMkLst>
        </pc:spChg>
        <pc:picChg chg="add del mod">
          <ac:chgData name="植野 芳彦" userId="86ab4e6fb1040a80" providerId="LiveId" clId="{90F3CF78-05FA-4541-B8F1-BC77479255B9}" dt="2022-09-16T01:19:32.793" v="3067" actId="21"/>
          <ac:picMkLst>
            <pc:docMk/>
            <pc:sldMk cId="3208575109" sldId="2753"/>
            <ac:picMk id="3" creationId="{2BEB509A-670F-1823-184D-F4A1F1377926}"/>
          </ac:picMkLst>
        </pc:picChg>
      </pc:sldChg>
      <pc:sldChg chg="addSp delSp modSp add mod">
        <pc:chgData name="植野 芳彦" userId="86ab4e6fb1040a80" providerId="LiveId" clId="{90F3CF78-05FA-4541-B8F1-BC77479255B9}" dt="2022-09-16T04:48:32.540" v="3351" actId="21"/>
        <pc:sldMkLst>
          <pc:docMk/>
          <pc:sldMk cId="1777878304" sldId="2754"/>
        </pc:sldMkLst>
        <pc:spChg chg="mod">
          <ac:chgData name="植野 芳彦" userId="86ab4e6fb1040a80" providerId="LiveId" clId="{90F3CF78-05FA-4541-B8F1-BC77479255B9}" dt="2022-09-16T01:25:07.534" v="3338" actId="1076"/>
          <ac:spMkLst>
            <pc:docMk/>
            <pc:sldMk cId="1777878304" sldId="2754"/>
            <ac:spMk id="7" creationId="{4D0D4CAA-F1E2-4F24-8780-C69E621ABF4A}"/>
          </ac:spMkLst>
        </pc:spChg>
        <pc:picChg chg="add del">
          <ac:chgData name="植野 芳彦" userId="86ab4e6fb1040a80" providerId="LiveId" clId="{90F3CF78-05FA-4541-B8F1-BC77479255B9}" dt="2022-09-16T04:48:32.540" v="3351" actId="21"/>
          <ac:picMkLst>
            <pc:docMk/>
            <pc:sldMk cId="1777878304" sldId="2754"/>
            <ac:picMk id="8" creationId="{4D245452-03B7-EBCB-6C4D-8D9A66BA723C}"/>
          </ac:picMkLst>
        </pc:picChg>
      </pc:sldChg>
      <pc:sldChg chg="addSp modSp new mod">
        <pc:chgData name="植野 芳彦" userId="86ab4e6fb1040a80" providerId="LiveId" clId="{90F3CF78-05FA-4541-B8F1-BC77479255B9}" dt="2022-09-16T05:33:25.059" v="4045" actId="1076"/>
        <pc:sldMkLst>
          <pc:docMk/>
          <pc:sldMk cId="656000398" sldId="2755"/>
        </pc:sldMkLst>
        <pc:spChg chg="add mod">
          <ac:chgData name="植野 芳彦" userId="86ab4e6fb1040a80" providerId="LiveId" clId="{90F3CF78-05FA-4541-B8F1-BC77479255B9}" dt="2022-09-16T04:43:23.181" v="3340"/>
          <ac:spMkLst>
            <pc:docMk/>
            <pc:sldMk cId="656000398" sldId="2755"/>
            <ac:spMk id="2" creationId="{2DB28B80-2747-9C02-4C02-9C36C3945391}"/>
          </ac:spMkLst>
        </pc:spChg>
        <pc:picChg chg="add mod">
          <ac:chgData name="植野 芳彦" userId="86ab4e6fb1040a80" providerId="LiveId" clId="{90F3CF78-05FA-4541-B8F1-BC77479255B9}" dt="2022-09-16T05:33:25.059" v="4045" actId="1076"/>
          <ac:picMkLst>
            <pc:docMk/>
            <pc:sldMk cId="656000398" sldId="2755"/>
            <ac:picMk id="3" creationId="{22AF6F62-E81D-2740-A74F-861333E19EE2}"/>
          </ac:picMkLst>
        </pc:picChg>
      </pc:sldChg>
      <pc:sldChg chg="addSp modSp new">
        <pc:chgData name="植野 芳彦" userId="86ab4e6fb1040a80" providerId="LiveId" clId="{90F3CF78-05FA-4541-B8F1-BC77479255B9}" dt="2022-09-16T04:47:45.950" v="3349" actId="1076"/>
        <pc:sldMkLst>
          <pc:docMk/>
          <pc:sldMk cId="1463021410" sldId="2756"/>
        </pc:sldMkLst>
        <pc:picChg chg="add mod">
          <ac:chgData name="植野 芳彦" userId="86ab4e6fb1040a80" providerId="LiveId" clId="{90F3CF78-05FA-4541-B8F1-BC77479255B9}" dt="2022-09-16T04:47:45.950" v="3349" actId="1076"/>
          <ac:picMkLst>
            <pc:docMk/>
            <pc:sldMk cId="1463021410" sldId="2756"/>
            <ac:picMk id="2" creationId="{0AE5D8E5-D5FD-BC81-F0EF-8853C448DFB8}"/>
          </ac:picMkLst>
        </pc:picChg>
      </pc:sldChg>
      <pc:sldChg chg="addSp modSp new mod">
        <pc:chgData name="植野 芳彦" userId="86ab4e6fb1040a80" providerId="LiveId" clId="{90F3CF78-05FA-4541-B8F1-BC77479255B9}" dt="2022-09-16T04:58:28.183" v="3604" actId="1076"/>
        <pc:sldMkLst>
          <pc:docMk/>
          <pc:sldMk cId="3284974798" sldId="2757"/>
        </pc:sldMkLst>
        <pc:picChg chg="add mod">
          <ac:chgData name="植野 芳彦" userId="86ab4e6fb1040a80" providerId="LiveId" clId="{90F3CF78-05FA-4541-B8F1-BC77479255B9}" dt="2022-09-16T04:58:28.183" v="3604" actId="1076"/>
          <ac:picMkLst>
            <pc:docMk/>
            <pc:sldMk cId="3284974798" sldId="2757"/>
            <ac:picMk id="2" creationId="{07643165-62CB-F353-4BC3-33DE5C4F26B0}"/>
          </ac:picMkLst>
        </pc:picChg>
      </pc:sldChg>
      <pc:sldChg chg="addSp new">
        <pc:chgData name="植野 芳彦" userId="86ab4e6fb1040a80" providerId="LiveId" clId="{90F3CF78-05FA-4541-B8F1-BC77479255B9}" dt="2022-09-16T04:59:01.198" v="3606"/>
        <pc:sldMkLst>
          <pc:docMk/>
          <pc:sldMk cId="543096390" sldId="2758"/>
        </pc:sldMkLst>
        <pc:picChg chg="add">
          <ac:chgData name="植野 芳彦" userId="86ab4e6fb1040a80" providerId="LiveId" clId="{90F3CF78-05FA-4541-B8F1-BC77479255B9}" dt="2022-09-16T04:59:01.198" v="3606"/>
          <ac:picMkLst>
            <pc:docMk/>
            <pc:sldMk cId="543096390" sldId="2758"/>
            <ac:picMk id="2" creationId="{4169F360-598C-BDF3-AEB8-AA0F855B8258}"/>
          </ac:picMkLst>
        </pc:picChg>
      </pc:sldChg>
      <pc:sldChg chg="addSp modSp new del mod">
        <pc:chgData name="植野 芳彦" userId="86ab4e6fb1040a80" providerId="LiveId" clId="{90F3CF78-05FA-4541-B8F1-BC77479255B9}" dt="2022-09-16T05:15:14.314" v="3956" actId="2696"/>
        <pc:sldMkLst>
          <pc:docMk/>
          <pc:sldMk cId="21930380" sldId="2759"/>
        </pc:sldMkLst>
        <pc:spChg chg="add mod">
          <ac:chgData name="植野 芳彦" userId="86ab4e6fb1040a80" providerId="LiveId" clId="{90F3CF78-05FA-4541-B8F1-BC77479255B9}" dt="2022-09-16T05:10:04.821" v="3870" actId="1076"/>
          <ac:spMkLst>
            <pc:docMk/>
            <pc:sldMk cId="21930380" sldId="2759"/>
            <ac:spMk id="2" creationId="{3D7591E7-F3E0-C4A7-7C8B-447E71902BB2}"/>
          </ac:spMkLst>
        </pc:spChg>
        <pc:spChg chg="add mod">
          <ac:chgData name="植野 芳彦" userId="86ab4e6fb1040a80" providerId="LiveId" clId="{90F3CF78-05FA-4541-B8F1-BC77479255B9}" dt="2022-09-16T05:12:15.061" v="3887" actId="1076"/>
          <ac:spMkLst>
            <pc:docMk/>
            <pc:sldMk cId="21930380" sldId="2759"/>
            <ac:spMk id="3" creationId="{3A9B7702-DD56-DD0C-0012-1BFBD5876C80}"/>
          </ac:spMkLst>
        </pc:spChg>
        <pc:spChg chg="add mod">
          <ac:chgData name="植野 芳彦" userId="86ab4e6fb1040a80" providerId="LiveId" clId="{90F3CF78-05FA-4541-B8F1-BC77479255B9}" dt="2022-09-16T05:14:55.067" v="3955" actId="1076"/>
          <ac:spMkLst>
            <pc:docMk/>
            <pc:sldMk cId="21930380" sldId="2759"/>
            <ac:spMk id="4" creationId="{71C36844-4A94-5581-AACC-1466FAC618DF}"/>
          </ac:spMkLst>
        </pc:spChg>
        <pc:spChg chg="add mod">
          <ac:chgData name="植野 芳彦" userId="86ab4e6fb1040a80" providerId="LiveId" clId="{90F3CF78-05FA-4541-B8F1-BC77479255B9}" dt="2022-09-16T05:10:10.437" v="3872" actId="1076"/>
          <ac:spMkLst>
            <pc:docMk/>
            <pc:sldMk cId="21930380" sldId="2759"/>
            <ac:spMk id="5" creationId="{87D004E0-4F68-9CD8-7A4B-C7AB2D2805D6}"/>
          </ac:spMkLst>
        </pc:spChg>
        <pc:spChg chg="add mod">
          <ac:chgData name="植野 芳彦" userId="86ab4e6fb1040a80" providerId="LiveId" clId="{90F3CF78-05FA-4541-B8F1-BC77479255B9}" dt="2022-09-16T05:10:40.852" v="3880" actId="1076"/>
          <ac:spMkLst>
            <pc:docMk/>
            <pc:sldMk cId="21930380" sldId="2759"/>
            <ac:spMk id="6" creationId="{ACC8A651-4990-508F-E600-B9EEFE7285D0}"/>
          </ac:spMkLst>
        </pc:spChg>
        <pc:spChg chg="add mod">
          <ac:chgData name="植野 芳彦" userId="86ab4e6fb1040a80" providerId="LiveId" clId="{90F3CF78-05FA-4541-B8F1-BC77479255B9}" dt="2022-09-16T05:10:27.540" v="3877" actId="1076"/>
          <ac:spMkLst>
            <pc:docMk/>
            <pc:sldMk cId="21930380" sldId="2759"/>
            <ac:spMk id="7" creationId="{4E79F461-1522-297D-8CA1-9BAA0F54636E}"/>
          </ac:spMkLst>
        </pc:spChg>
        <pc:spChg chg="add mod">
          <ac:chgData name="植野 芳彦" userId="86ab4e6fb1040a80" providerId="LiveId" clId="{90F3CF78-05FA-4541-B8F1-BC77479255B9}" dt="2022-09-16T05:10:16.533" v="3874" actId="1076"/>
          <ac:spMkLst>
            <pc:docMk/>
            <pc:sldMk cId="21930380" sldId="2759"/>
            <ac:spMk id="8" creationId="{E5147BC8-B129-DA8B-9ABD-458C885A33AC}"/>
          </ac:spMkLst>
        </pc:spChg>
        <pc:spChg chg="add mod">
          <ac:chgData name="植野 芳彦" userId="86ab4e6fb1040a80" providerId="LiveId" clId="{90F3CF78-05FA-4541-B8F1-BC77479255B9}" dt="2022-09-16T05:10:19.924" v="3875" actId="1076"/>
          <ac:spMkLst>
            <pc:docMk/>
            <pc:sldMk cId="21930380" sldId="2759"/>
            <ac:spMk id="9" creationId="{E6329A29-E752-5936-5B49-9D8D5E383FFD}"/>
          </ac:spMkLst>
        </pc:spChg>
        <pc:spChg chg="add mod">
          <ac:chgData name="植野 芳彦" userId="86ab4e6fb1040a80" providerId="LiveId" clId="{90F3CF78-05FA-4541-B8F1-BC77479255B9}" dt="2022-09-16T05:10:13.981" v="3873" actId="1076"/>
          <ac:spMkLst>
            <pc:docMk/>
            <pc:sldMk cId="21930380" sldId="2759"/>
            <ac:spMk id="10" creationId="{0453723F-A487-EEF4-D164-BFE1A256FC69}"/>
          </ac:spMkLst>
        </pc:spChg>
        <pc:spChg chg="add mod">
          <ac:chgData name="植野 芳彦" userId="86ab4e6fb1040a80" providerId="LiveId" clId="{90F3CF78-05FA-4541-B8F1-BC77479255B9}" dt="2022-09-16T05:10:25.231" v="3876" actId="1076"/>
          <ac:spMkLst>
            <pc:docMk/>
            <pc:sldMk cId="21930380" sldId="2759"/>
            <ac:spMk id="11" creationId="{DC284B87-3B8B-EAA8-F237-514232BF610D}"/>
          </ac:spMkLst>
        </pc:spChg>
        <pc:spChg chg="add mod">
          <ac:chgData name="植野 芳彦" userId="86ab4e6fb1040a80" providerId="LiveId" clId="{90F3CF78-05FA-4541-B8F1-BC77479255B9}" dt="2022-09-16T05:10:31.493" v="3878" actId="1076"/>
          <ac:spMkLst>
            <pc:docMk/>
            <pc:sldMk cId="21930380" sldId="2759"/>
            <ac:spMk id="12" creationId="{5BD608B2-D283-BCC5-4591-57DA26371045}"/>
          </ac:spMkLst>
        </pc:spChg>
        <pc:spChg chg="add mod">
          <ac:chgData name="植野 芳彦" userId="86ab4e6fb1040a80" providerId="LiveId" clId="{90F3CF78-05FA-4541-B8F1-BC77479255B9}" dt="2022-09-16T05:10:35.861" v="3879" actId="1076"/>
          <ac:spMkLst>
            <pc:docMk/>
            <pc:sldMk cId="21930380" sldId="2759"/>
            <ac:spMk id="13" creationId="{2D676D8D-B1C0-02EA-5842-E6C5706B8771}"/>
          </ac:spMkLst>
        </pc:spChg>
        <pc:spChg chg="add mod">
          <ac:chgData name="植野 芳彦" userId="86ab4e6fb1040a80" providerId="LiveId" clId="{90F3CF78-05FA-4541-B8F1-BC77479255B9}" dt="2022-09-16T05:10:50.220" v="3882" actId="1076"/>
          <ac:spMkLst>
            <pc:docMk/>
            <pc:sldMk cId="21930380" sldId="2759"/>
            <ac:spMk id="14" creationId="{381B894E-E45A-62DB-FB03-4C1A8FE1BFE2}"/>
          </ac:spMkLst>
        </pc:spChg>
        <pc:spChg chg="add mod">
          <ac:chgData name="植野 芳彦" userId="86ab4e6fb1040a80" providerId="LiveId" clId="{90F3CF78-05FA-4541-B8F1-BC77479255B9}" dt="2022-09-16T05:10:44.101" v="3881" actId="1076"/>
          <ac:spMkLst>
            <pc:docMk/>
            <pc:sldMk cId="21930380" sldId="2759"/>
            <ac:spMk id="15" creationId="{E3F7B352-0075-EDFC-4F18-645C1B2ED315}"/>
          </ac:spMkLst>
        </pc:spChg>
        <pc:spChg chg="add mod">
          <ac:chgData name="植野 芳彦" userId="86ab4e6fb1040a80" providerId="LiveId" clId="{90F3CF78-05FA-4541-B8F1-BC77479255B9}" dt="2022-09-16T05:14:01.897" v="3918" actId="6549"/>
          <ac:spMkLst>
            <pc:docMk/>
            <pc:sldMk cId="21930380" sldId="2759"/>
            <ac:spMk id="16" creationId="{07F13124-DC12-2C0E-EE00-866B09FA0107}"/>
          </ac:spMkLst>
        </pc:spChg>
        <pc:spChg chg="add mod">
          <ac:chgData name="植野 芳彦" userId="86ab4e6fb1040a80" providerId="LiveId" clId="{90F3CF78-05FA-4541-B8F1-BC77479255B9}" dt="2022-09-16T05:14:18.191" v="3953" actId="20577"/>
          <ac:spMkLst>
            <pc:docMk/>
            <pc:sldMk cId="21930380" sldId="2759"/>
            <ac:spMk id="17" creationId="{88DDA35A-1298-5BA6-228F-627BD5F735A6}"/>
          </ac:spMkLst>
        </pc:spChg>
        <pc:cxnChg chg="add mod">
          <ac:chgData name="植野 芳彦" userId="86ab4e6fb1040a80" providerId="LiveId" clId="{90F3CF78-05FA-4541-B8F1-BC77479255B9}" dt="2022-09-16T05:14:55.067" v="3955" actId="1076"/>
          <ac:cxnSpMkLst>
            <pc:docMk/>
            <pc:sldMk cId="21930380" sldId="2759"/>
            <ac:cxnSpMk id="19" creationId="{5FB93B24-0E70-E0FF-BF22-928B6B01CE8E}"/>
          </ac:cxnSpMkLst>
        </pc:cxnChg>
      </pc:sldChg>
      <pc:sldChg chg="new del">
        <pc:chgData name="植野 芳彦" userId="86ab4e6fb1040a80" providerId="LiveId" clId="{90F3CF78-05FA-4541-B8F1-BC77479255B9}" dt="2022-09-16T05:15:52.739" v="3958" actId="2696"/>
        <pc:sldMkLst>
          <pc:docMk/>
          <pc:sldMk cId="41782365" sldId="2759"/>
        </pc:sldMkLst>
      </pc:sldChg>
      <pc:sldChg chg="modSp add mod">
        <pc:chgData name="植野 芳彦" userId="86ab4e6fb1040a80" providerId="LiveId" clId="{90F3CF78-05FA-4541-B8F1-BC77479255B9}" dt="2022-09-18T05:54:16.567" v="4938" actId="20577"/>
        <pc:sldMkLst>
          <pc:docMk/>
          <pc:sldMk cId="3512363667" sldId="2759"/>
        </pc:sldMkLst>
        <pc:spChg chg="mod">
          <ac:chgData name="植野 芳彦" userId="86ab4e6fb1040a80" providerId="LiveId" clId="{90F3CF78-05FA-4541-B8F1-BC77479255B9}" dt="2022-09-18T05:54:16.567" v="4938" actId="20577"/>
          <ac:spMkLst>
            <pc:docMk/>
            <pc:sldMk cId="3512363667" sldId="2759"/>
            <ac:spMk id="2" creationId="{907EE66F-A623-DE03-23F5-77DADCFD77F8}"/>
          </ac:spMkLst>
        </pc:spChg>
      </pc:sldChg>
      <pc:sldChg chg="addSp modSp new mod">
        <pc:chgData name="植野 芳彦" userId="86ab4e6fb1040a80" providerId="LiveId" clId="{90F3CF78-05FA-4541-B8F1-BC77479255B9}" dt="2022-10-09T06:16:18.339" v="5361" actId="20577"/>
        <pc:sldMkLst>
          <pc:docMk/>
          <pc:sldMk cId="2520273024" sldId="2760"/>
        </pc:sldMkLst>
        <pc:spChg chg="add mod">
          <ac:chgData name="植野 芳彦" userId="86ab4e6fb1040a80" providerId="LiveId" clId="{90F3CF78-05FA-4541-B8F1-BC77479255B9}" dt="2022-10-09T06:16:18.339" v="5361" actId="20577"/>
          <ac:spMkLst>
            <pc:docMk/>
            <pc:sldMk cId="2520273024" sldId="2760"/>
            <ac:spMk id="2" creationId="{1BFEAE3C-D8D2-E1E9-85A0-9083AD90029D}"/>
          </ac:spMkLst>
        </pc:spChg>
      </pc:sldChg>
      <pc:sldChg chg="addSp modSp new mod">
        <pc:chgData name="植野 芳彦" userId="86ab4e6fb1040a80" providerId="LiveId" clId="{90F3CF78-05FA-4541-B8F1-BC77479255B9}" dt="2022-10-06T01:24:57.412" v="5243" actId="255"/>
        <pc:sldMkLst>
          <pc:docMk/>
          <pc:sldMk cId="2413518773" sldId="2761"/>
        </pc:sldMkLst>
        <pc:spChg chg="add mod">
          <ac:chgData name="植野 芳彦" userId="86ab4e6fb1040a80" providerId="LiveId" clId="{90F3CF78-05FA-4541-B8F1-BC77479255B9}" dt="2022-10-06T01:24:57.412" v="5243" actId="255"/>
          <ac:spMkLst>
            <pc:docMk/>
            <pc:sldMk cId="2413518773" sldId="2761"/>
            <ac:spMk id="3" creationId="{B32336A9-728A-83B7-9F04-BA571E1A07D2}"/>
          </ac:spMkLst>
        </pc:spChg>
      </pc:sldChg>
      <pc:sldChg chg="addSp modSp new mod">
        <pc:chgData name="植野 芳彦" userId="86ab4e6fb1040a80" providerId="LiveId" clId="{90F3CF78-05FA-4541-B8F1-BC77479255B9}" dt="2022-10-06T01:24:47.636" v="5242" actId="255"/>
        <pc:sldMkLst>
          <pc:docMk/>
          <pc:sldMk cId="1640835327" sldId="2762"/>
        </pc:sldMkLst>
        <pc:spChg chg="add mod">
          <ac:chgData name="植野 芳彦" userId="86ab4e6fb1040a80" providerId="LiveId" clId="{90F3CF78-05FA-4541-B8F1-BC77479255B9}" dt="2022-10-06T01:24:47.636" v="5242" actId="255"/>
          <ac:spMkLst>
            <pc:docMk/>
            <pc:sldMk cId="1640835327" sldId="2762"/>
            <ac:spMk id="3" creationId="{DCCE8E70-814F-7517-6FD6-A2132050D36D}"/>
          </ac:spMkLst>
        </pc:spChg>
      </pc:sldChg>
      <pc:sldChg chg="addSp modSp new mod">
        <pc:chgData name="植野 芳彦" userId="86ab4e6fb1040a80" providerId="LiveId" clId="{90F3CF78-05FA-4541-B8F1-BC77479255B9}" dt="2022-10-09T02:03:13.513" v="5247" actId="1076"/>
        <pc:sldMkLst>
          <pc:docMk/>
          <pc:sldMk cId="2068421682" sldId="2763"/>
        </pc:sldMkLst>
        <pc:picChg chg="add mod">
          <ac:chgData name="植野 芳彦" userId="86ab4e6fb1040a80" providerId="LiveId" clId="{90F3CF78-05FA-4541-B8F1-BC77479255B9}" dt="2022-10-09T02:03:13.513" v="5247" actId="1076"/>
          <ac:picMkLst>
            <pc:docMk/>
            <pc:sldMk cId="2068421682" sldId="2763"/>
            <ac:picMk id="3" creationId="{BACB8E7F-78EA-DD40-921C-9C82767C9F1E}"/>
          </ac:picMkLst>
        </pc:picChg>
      </pc:sldChg>
      <pc:sldChg chg="add">
        <pc:chgData name="植野 芳彦" userId="86ab4e6fb1040a80" providerId="LiveId" clId="{90F3CF78-05FA-4541-B8F1-BC77479255B9}" dt="2022-10-09T05:34:14.617" v="5248"/>
        <pc:sldMkLst>
          <pc:docMk/>
          <pc:sldMk cId="0" sldId="2764"/>
        </pc:sldMkLst>
      </pc:sldChg>
      <pc:sldChg chg="add">
        <pc:chgData name="植野 芳彦" userId="86ab4e6fb1040a80" providerId="LiveId" clId="{90F3CF78-05FA-4541-B8F1-BC77479255B9}" dt="2022-10-09T05:34:32.813" v="5249"/>
        <pc:sldMkLst>
          <pc:docMk/>
          <pc:sldMk cId="0" sldId="2765"/>
        </pc:sldMkLst>
      </pc:sldChg>
      <pc:sldChg chg="addSp modSp new mod">
        <pc:chgData name="植野 芳彦" userId="86ab4e6fb1040a80" providerId="LiveId" clId="{90F3CF78-05FA-4541-B8F1-BC77479255B9}" dt="2022-10-09T06:12:49.194" v="5333" actId="1076"/>
        <pc:sldMkLst>
          <pc:docMk/>
          <pc:sldMk cId="2988436274" sldId="2766"/>
        </pc:sldMkLst>
        <pc:picChg chg="add mod">
          <ac:chgData name="植野 芳彦" userId="86ab4e6fb1040a80" providerId="LiveId" clId="{90F3CF78-05FA-4541-B8F1-BC77479255B9}" dt="2022-10-09T06:12:21.210" v="5328" actId="1076"/>
          <ac:picMkLst>
            <pc:docMk/>
            <pc:sldMk cId="2988436274" sldId="2766"/>
            <ac:picMk id="2" creationId="{C8E40CB6-0E64-542A-AB4B-C402A97D6597}"/>
          </ac:picMkLst>
        </pc:picChg>
        <pc:picChg chg="add mod">
          <ac:chgData name="植野 芳彦" userId="86ab4e6fb1040a80" providerId="LiveId" clId="{90F3CF78-05FA-4541-B8F1-BC77479255B9}" dt="2022-10-09T06:12:49.194" v="5333" actId="1076"/>
          <ac:picMkLst>
            <pc:docMk/>
            <pc:sldMk cId="2988436274" sldId="2766"/>
            <ac:picMk id="3" creationId="{C3AA5A20-0249-686E-2A23-FFFC8721F2DD}"/>
          </ac:picMkLst>
        </pc:picChg>
      </pc:sldChg>
      <pc:sldMasterChg chg="delSldLayout">
        <pc:chgData name="植野 芳彦" userId="86ab4e6fb1040a80" providerId="LiveId" clId="{90F3CF78-05FA-4541-B8F1-BC77479255B9}" dt="2022-09-13T23:06:01.063" v="2320" actId="2696"/>
        <pc:sldMasterMkLst>
          <pc:docMk/>
          <pc:sldMasterMk cId="317411313" sldId="2147483648"/>
        </pc:sldMasterMkLst>
        <pc:sldLayoutChg chg="del">
          <pc:chgData name="植野 芳彦" userId="86ab4e6fb1040a80" providerId="LiveId" clId="{90F3CF78-05FA-4541-B8F1-BC77479255B9}" dt="2022-09-13T23:06:01.063" v="2320" actId="2696"/>
          <pc:sldLayoutMkLst>
            <pc:docMk/>
            <pc:sldMasterMk cId="317411313" sldId="2147483648"/>
            <pc:sldLayoutMk cId="313321602" sldId="2147483660"/>
          </pc:sldLayoutMkLst>
        </pc:sldLayoutChg>
      </pc:sldMasterChg>
    </pc:docChg>
  </pc:docChgLst>
  <pc:docChgLst>
    <pc:chgData name="植野 芳彦" userId="86ab4e6fb1040a80" providerId="LiveId" clId="{FB6A878D-5448-4563-8E2D-9CA6A7F8E530}"/>
    <pc:docChg chg="undo custSel addSld delSld modSld">
      <pc:chgData name="植野 芳彦" userId="86ab4e6fb1040a80" providerId="LiveId" clId="{FB6A878D-5448-4563-8E2D-9CA6A7F8E530}" dt="2021-05-05T07:15:43.187" v="4579" actId="255"/>
      <pc:docMkLst>
        <pc:docMk/>
      </pc:docMkLst>
      <pc:sldChg chg="add setBg">
        <pc:chgData name="植野 芳彦" userId="86ab4e6fb1040a80" providerId="LiveId" clId="{FB6A878D-5448-4563-8E2D-9CA6A7F8E530}" dt="2021-04-30T09:27:25.105" v="597"/>
        <pc:sldMkLst>
          <pc:docMk/>
          <pc:sldMk cId="0" sldId="268"/>
        </pc:sldMkLst>
      </pc:sldChg>
      <pc:sldChg chg="add setBg">
        <pc:chgData name="植野 芳彦" userId="86ab4e6fb1040a80" providerId="LiveId" clId="{FB6A878D-5448-4563-8E2D-9CA6A7F8E530}" dt="2021-04-30T09:27:38.493" v="598"/>
        <pc:sldMkLst>
          <pc:docMk/>
          <pc:sldMk cId="0" sldId="269"/>
        </pc:sldMkLst>
      </pc:sldChg>
      <pc:sldChg chg="add del setBg">
        <pc:chgData name="植野 芳彦" userId="86ab4e6fb1040a80" providerId="LiveId" clId="{FB6A878D-5448-4563-8E2D-9CA6A7F8E530}" dt="2021-05-05T04:12:44.863" v="4302" actId="2696"/>
        <pc:sldMkLst>
          <pc:docMk/>
          <pc:sldMk cId="0" sldId="276"/>
        </pc:sldMkLst>
      </pc:sldChg>
      <pc:sldChg chg="add del setBg">
        <pc:chgData name="植野 芳彦" userId="86ab4e6fb1040a80" providerId="LiveId" clId="{FB6A878D-5448-4563-8E2D-9CA6A7F8E530}" dt="2021-05-05T04:12:47.940" v="4303" actId="2696"/>
        <pc:sldMkLst>
          <pc:docMk/>
          <pc:sldMk cId="0" sldId="277"/>
        </pc:sldMkLst>
      </pc:sldChg>
      <pc:sldChg chg="add setBg">
        <pc:chgData name="植野 芳彦" userId="86ab4e6fb1040a80" providerId="LiveId" clId="{FB6A878D-5448-4563-8E2D-9CA6A7F8E530}" dt="2021-04-30T09:28:59.337" v="601"/>
        <pc:sldMkLst>
          <pc:docMk/>
          <pc:sldMk cId="0" sldId="278"/>
        </pc:sldMkLst>
      </pc:sldChg>
      <pc:sldChg chg="add setBg">
        <pc:chgData name="植野 芳彦" userId="86ab4e6fb1040a80" providerId="LiveId" clId="{FB6A878D-5448-4563-8E2D-9CA6A7F8E530}" dt="2021-04-30T09:29:17.026" v="602"/>
        <pc:sldMkLst>
          <pc:docMk/>
          <pc:sldMk cId="0" sldId="279"/>
        </pc:sldMkLst>
      </pc:sldChg>
      <pc:sldChg chg="add setBg">
        <pc:chgData name="植野 芳彦" userId="86ab4e6fb1040a80" providerId="LiveId" clId="{FB6A878D-5448-4563-8E2D-9CA6A7F8E530}" dt="2021-04-30T09:29:31.023" v="603"/>
        <pc:sldMkLst>
          <pc:docMk/>
          <pc:sldMk cId="0" sldId="280"/>
        </pc:sldMkLst>
      </pc:sldChg>
      <pc:sldChg chg="add del setBg">
        <pc:chgData name="植野 芳彦" userId="86ab4e6fb1040a80" providerId="LiveId" clId="{FB6A878D-5448-4563-8E2D-9CA6A7F8E530}" dt="2021-05-05T04:12:53.298" v="4304" actId="2696"/>
        <pc:sldMkLst>
          <pc:docMk/>
          <pc:sldMk cId="0" sldId="283"/>
        </pc:sldMkLst>
      </pc:sldChg>
      <pc:sldChg chg="add del setBg">
        <pc:chgData name="植野 芳彦" userId="86ab4e6fb1040a80" providerId="LiveId" clId="{FB6A878D-5448-4563-8E2D-9CA6A7F8E530}" dt="2021-05-05T04:12:55.142" v="4305" actId="2696"/>
        <pc:sldMkLst>
          <pc:docMk/>
          <pc:sldMk cId="0" sldId="284"/>
        </pc:sldMkLst>
      </pc:sldChg>
      <pc:sldChg chg="addSp delSp modSp mod">
        <pc:chgData name="植野 芳彦" userId="86ab4e6fb1040a80" providerId="LiveId" clId="{FB6A878D-5448-4563-8E2D-9CA6A7F8E530}" dt="2021-05-04T21:13:51.037" v="3731" actId="1076"/>
        <pc:sldMkLst>
          <pc:docMk/>
          <pc:sldMk cId="3415352116" sldId="285"/>
        </pc:sldMkLst>
        <pc:spChg chg="mod">
          <ac:chgData name="植野 芳彦" userId="86ab4e6fb1040a80" providerId="LiveId" clId="{FB6A878D-5448-4563-8E2D-9CA6A7F8E530}" dt="2021-05-02T11:35:15.862" v="990" actId="6549"/>
          <ac:spMkLst>
            <pc:docMk/>
            <pc:sldMk cId="3415352116" sldId="285"/>
            <ac:spMk id="9219" creationId="{00000000-0000-0000-0000-000000000000}"/>
          </ac:spMkLst>
        </pc:spChg>
        <pc:picChg chg="add mod">
          <ac:chgData name="植野 芳彦" userId="86ab4e6fb1040a80" providerId="LiveId" clId="{FB6A878D-5448-4563-8E2D-9CA6A7F8E530}" dt="2021-05-04T21:13:51.037" v="3731" actId="1076"/>
          <ac:picMkLst>
            <pc:docMk/>
            <pc:sldMk cId="3415352116" sldId="285"/>
            <ac:picMk id="6" creationId="{0DFE2313-84FF-42C5-8FD2-989DCCF16277}"/>
          </ac:picMkLst>
        </pc:picChg>
        <pc:picChg chg="del mod">
          <ac:chgData name="植野 芳彦" userId="86ab4e6fb1040a80" providerId="LiveId" clId="{FB6A878D-5448-4563-8E2D-9CA6A7F8E530}" dt="2021-05-04T21:13:27.573" v="3726" actId="21"/>
          <ac:picMkLst>
            <pc:docMk/>
            <pc:sldMk cId="3415352116" sldId="285"/>
            <ac:picMk id="9218" creationId="{00000000-0000-0000-0000-000000000000}"/>
          </ac:picMkLst>
        </pc:picChg>
      </pc:sldChg>
      <pc:sldChg chg="add setBg">
        <pc:chgData name="植野 芳彦" userId="86ab4e6fb1040a80" providerId="LiveId" clId="{FB6A878D-5448-4563-8E2D-9CA6A7F8E530}" dt="2021-04-30T09:30:11.662" v="606"/>
        <pc:sldMkLst>
          <pc:docMk/>
          <pc:sldMk cId="0" sldId="286"/>
        </pc:sldMkLst>
      </pc:sldChg>
      <pc:sldChg chg="add setBg">
        <pc:chgData name="植野 芳彦" userId="86ab4e6fb1040a80" providerId="LiveId" clId="{FB6A878D-5448-4563-8E2D-9CA6A7F8E530}" dt="2021-04-30T09:30:37.877" v="607"/>
        <pc:sldMkLst>
          <pc:docMk/>
          <pc:sldMk cId="0" sldId="290"/>
        </pc:sldMkLst>
      </pc:sldChg>
      <pc:sldChg chg="addSp delSp add mod setBg">
        <pc:chgData name="植野 芳彦" userId="86ab4e6fb1040a80" providerId="LiveId" clId="{FB6A878D-5448-4563-8E2D-9CA6A7F8E530}" dt="2021-04-30T09:31:31.177" v="610" actId="21"/>
        <pc:sldMkLst>
          <pc:docMk/>
          <pc:sldMk cId="0" sldId="293"/>
        </pc:sldMkLst>
        <pc:picChg chg="add del">
          <ac:chgData name="植野 芳彦" userId="86ab4e6fb1040a80" providerId="LiveId" clId="{FB6A878D-5448-4563-8E2D-9CA6A7F8E530}" dt="2021-04-30T09:31:31.177" v="610" actId="21"/>
          <ac:picMkLst>
            <pc:docMk/>
            <pc:sldMk cId="0" sldId="293"/>
            <ac:picMk id="7" creationId="{43F05A51-9E65-41F3-9C59-6BBF2BCB048D}"/>
          </ac:picMkLst>
        </pc:picChg>
      </pc:sldChg>
      <pc:sldChg chg="modSp add mod setBg">
        <pc:chgData name="植野 芳彦" userId="86ab4e6fb1040a80" providerId="LiveId" clId="{FB6A878D-5448-4563-8E2D-9CA6A7F8E530}" dt="2021-05-05T04:13:11.716" v="4310" actId="20577"/>
        <pc:sldMkLst>
          <pc:docMk/>
          <pc:sldMk cId="0" sldId="297"/>
        </pc:sldMkLst>
        <pc:spChg chg="mod">
          <ac:chgData name="植野 芳彦" userId="86ab4e6fb1040a80" providerId="LiveId" clId="{FB6A878D-5448-4563-8E2D-9CA6A7F8E530}" dt="2021-05-05T04:13:11.716" v="4310" actId="20577"/>
          <ac:spMkLst>
            <pc:docMk/>
            <pc:sldMk cId="0" sldId="297"/>
            <ac:spMk id="143" creationId="{00000000-0000-0000-0000-000000000000}"/>
          </ac:spMkLst>
        </pc:spChg>
      </pc:sldChg>
      <pc:sldChg chg="add setBg">
        <pc:chgData name="植野 芳彦" userId="86ab4e6fb1040a80" providerId="LiveId" clId="{FB6A878D-5448-4563-8E2D-9CA6A7F8E530}" dt="2021-04-30T09:32:10.447" v="612"/>
        <pc:sldMkLst>
          <pc:docMk/>
          <pc:sldMk cId="0" sldId="304"/>
        </pc:sldMkLst>
      </pc:sldChg>
      <pc:sldChg chg="add modTransition">
        <pc:chgData name="植野 芳彦" userId="86ab4e6fb1040a80" providerId="LiveId" clId="{FB6A878D-5448-4563-8E2D-9CA6A7F8E530}" dt="2021-05-04T08:39:01.199" v="1937"/>
        <pc:sldMkLst>
          <pc:docMk/>
          <pc:sldMk cId="0" sldId="428"/>
        </pc:sldMkLst>
      </pc:sldChg>
      <pc:sldChg chg="add modTransition">
        <pc:chgData name="植野 芳彦" userId="86ab4e6fb1040a80" providerId="LiveId" clId="{FB6A878D-5448-4563-8E2D-9CA6A7F8E530}" dt="2021-05-04T08:39:15.667" v="1938"/>
        <pc:sldMkLst>
          <pc:docMk/>
          <pc:sldMk cId="0" sldId="722"/>
        </pc:sldMkLst>
      </pc:sldChg>
      <pc:sldChg chg="add modTransition">
        <pc:chgData name="植野 芳彦" userId="86ab4e6fb1040a80" providerId="LiveId" clId="{FB6A878D-5448-4563-8E2D-9CA6A7F8E530}" dt="2021-05-04T08:40:17.280" v="1941"/>
        <pc:sldMkLst>
          <pc:docMk/>
          <pc:sldMk cId="0" sldId="759"/>
        </pc:sldMkLst>
      </pc:sldChg>
      <pc:sldChg chg="delSp add del mod">
        <pc:chgData name="植野 芳彦" userId="86ab4e6fb1040a80" providerId="LiveId" clId="{FB6A878D-5448-4563-8E2D-9CA6A7F8E530}" dt="2021-05-04T21:14:41.024" v="3733"/>
        <pc:sldMkLst>
          <pc:docMk/>
          <pc:sldMk cId="1435757445" sldId="762"/>
        </pc:sldMkLst>
        <pc:spChg chg="del">
          <ac:chgData name="植野 芳彦" userId="86ab4e6fb1040a80" providerId="LiveId" clId="{FB6A878D-5448-4563-8E2D-9CA6A7F8E530}" dt="2021-04-30T00:05:16.663" v="516" actId="21"/>
          <ac:spMkLst>
            <pc:docMk/>
            <pc:sldMk cId="1435757445" sldId="762"/>
            <ac:spMk id="10" creationId="{715B2663-2371-414A-B5F5-5B8E99207924}"/>
          </ac:spMkLst>
        </pc:spChg>
      </pc:sldChg>
      <pc:sldChg chg="del">
        <pc:chgData name="植野 芳彦" userId="86ab4e6fb1040a80" providerId="LiveId" clId="{FB6A878D-5448-4563-8E2D-9CA6A7F8E530}" dt="2021-05-04T21:15:03.456" v="3734" actId="2696"/>
        <pc:sldMkLst>
          <pc:docMk/>
          <pc:sldMk cId="2278124977" sldId="798"/>
        </pc:sldMkLst>
      </pc:sldChg>
      <pc:sldChg chg="del">
        <pc:chgData name="植野 芳彦" userId="86ab4e6fb1040a80" providerId="LiveId" clId="{FB6A878D-5448-4563-8E2D-9CA6A7F8E530}" dt="2021-05-04T08:41:35.482" v="1943" actId="2696"/>
        <pc:sldMkLst>
          <pc:docMk/>
          <pc:sldMk cId="185790526" sldId="801"/>
        </pc:sldMkLst>
      </pc:sldChg>
      <pc:sldChg chg="add del">
        <pc:chgData name="植野 芳彦" userId="86ab4e6fb1040a80" providerId="LiveId" clId="{FB6A878D-5448-4563-8E2D-9CA6A7F8E530}" dt="2021-05-05T03:11:15.718" v="4301" actId="2696"/>
        <pc:sldMkLst>
          <pc:docMk/>
          <pc:sldMk cId="2934981720" sldId="801"/>
        </pc:sldMkLst>
      </pc:sldChg>
      <pc:sldChg chg="add">
        <pc:chgData name="植野 芳彦" userId="86ab4e6fb1040a80" providerId="LiveId" clId="{FB6A878D-5448-4563-8E2D-9CA6A7F8E530}" dt="2021-05-04T08:39:53.166" v="1939"/>
        <pc:sldMkLst>
          <pc:docMk/>
          <pc:sldMk cId="2458207132" sldId="869"/>
        </pc:sldMkLst>
      </pc:sldChg>
      <pc:sldChg chg="add">
        <pc:chgData name="植野 芳彦" userId="86ab4e6fb1040a80" providerId="LiveId" clId="{FB6A878D-5448-4563-8E2D-9CA6A7F8E530}" dt="2021-05-04T08:40:03.846" v="1940"/>
        <pc:sldMkLst>
          <pc:docMk/>
          <pc:sldMk cId="1607915284" sldId="871"/>
        </pc:sldMkLst>
      </pc:sldChg>
      <pc:sldChg chg="modSp add mod">
        <pc:chgData name="植野 芳彦" userId="86ab4e6fb1040a80" providerId="LiveId" clId="{FB6A878D-5448-4563-8E2D-9CA6A7F8E530}" dt="2021-05-04T08:43:59.106" v="2138" actId="6549"/>
        <pc:sldMkLst>
          <pc:docMk/>
          <pc:sldMk cId="2640511429" sldId="874"/>
        </pc:sldMkLst>
        <pc:spChg chg="mod">
          <ac:chgData name="植野 芳彦" userId="86ab4e6fb1040a80" providerId="LiveId" clId="{FB6A878D-5448-4563-8E2D-9CA6A7F8E530}" dt="2021-05-04T08:43:59.106" v="2138" actId="6549"/>
          <ac:spMkLst>
            <pc:docMk/>
            <pc:sldMk cId="2640511429" sldId="874"/>
            <ac:spMk id="89090" creationId="{260B3355-38AA-4716-8CAF-A6B4014AADF5}"/>
          </ac:spMkLst>
        </pc:spChg>
        <pc:spChg chg="mod">
          <ac:chgData name="植野 芳彦" userId="86ab4e6fb1040a80" providerId="LiveId" clId="{FB6A878D-5448-4563-8E2D-9CA6A7F8E530}" dt="2021-05-04T08:43:46.328" v="2135" actId="6549"/>
          <ac:spMkLst>
            <pc:docMk/>
            <pc:sldMk cId="2640511429" sldId="874"/>
            <ac:spMk id="89094" creationId="{C198B28F-CBD0-425D-9469-DC346DF5DB8B}"/>
          </ac:spMkLst>
        </pc:spChg>
        <pc:spChg chg="mod">
          <ac:chgData name="植野 芳彦" userId="86ab4e6fb1040a80" providerId="LiveId" clId="{FB6A878D-5448-4563-8E2D-9CA6A7F8E530}" dt="2021-05-04T08:43:51.483" v="2136" actId="1076"/>
          <ac:spMkLst>
            <pc:docMk/>
            <pc:sldMk cId="2640511429" sldId="874"/>
            <ac:spMk id="89095" creationId="{23813229-672A-4AFE-AB40-C13DFF18636E}"/>
          </ac:spMkLst>
        </pc:spChg>
      </pc:sldChg>
      <pc:sldChg chg="addSp delSp modSp add del mod">
        <pc:chgData name="植野 芳彦" userId="86ab4e6fb1040a80" providerId="LiveId" clId="{FB6A878D-5448-4563-8E2D-9CA6A7F8E530}" dt="2021-05-04T21:11:59.047" v="3723" actId="21"/>
        <pc:sldMkLst>
          <pc:docMk/>
          <pc:sldMk cId="341748213" sldId="1255"/>
        </pc:sldMkLst>
        <pc:spChg chg="add del mod">
          <ac:chgData name="植野 芳彦" userId="86ab4e6fb1040a80" providerId="LiveId" clId="{FB6A878D-5448-4563-8E2D-9CA6A7F8E530}" dt="2021-05-04T21:11:59.047" v="3723" actId="21"/>
          <ac:spMkLst>
            <pc:docMk/>
            <pc:sldMk cId="341748213" sldId="1255"/>
            <ac:spMk id="14" creationId="{563D4649-0D06-407D-B4CD-202828135921}"/>
          </ac:spMkLst>
        </pc:spChg>
        <pc:graphicFrameChg chg="mod modGraphic">
          <ac:chgData name="植野 芳彦" userId="86ab4e6fb1040a80" providerId="LiveId" clId="{FB6A878D-5448-4563-8E2D-9CA6A7F8E530}" dt="2021-05-04T21:10:53.094" v="3718" actId="12269"/>
          <ac:graphicFrameMkLst>
            <pc:docMk/>
            <pc:sldMk cId="341748213" sldId="1255"/>
            <ac:graphicFrameMk id="10" creationId="{FCC4842B-EE1B-46AF-AC37-9BA73DC786E1}"/>
          </ac:graphicFrameMkLst>
        </pc:graphicFrameChg>
      </pc:sldChg>
      <pc:sldChg chg="del">
        <pc:chgData name="植野 芳彦" userId="86ab4e6fb1040a80" providerId="LiveId" clId="{FB6A878D-5448-4563-8E2D-9CA6A7F8E530}" dt="2021-04-29T23:45:22.422" v="144" actId="2696"/>
        <pc:sldMkLst>
          <pc:docMk/>
          <pc:sldMk cId="64144364" sldId="1259"/>
        </pc:sldMkLst>
      </pc:sldChg>
      <pc:sldChg chg="add">
        <pc:chgData name="植野 芳彦" userId="86ab4e6fb1040a80" providerId="LiveId" clId="{FB6A878D-5448-4563-8E2D-9CA6A7F8E530}" dt="2021-04-30T07:47:32.561" v="559"/>
        <pc:sldMkLst>
          <pc:docMk/>
          <pc:sldMk cId="777538758" sldId="1265"/>
        </pc:sldMkLst>
      </pc:sldChg>
      <pc:sldChg chg="del">
        <pc:chgData name="植野 芳彦" userId="86ab4e6fb1040a80" providerId="LiveId" clId="{FB6A878D-5448-4563-8E2D-9CA6A7F8E530}" dt="2021-04-30T07:47:26.610" v="558" actId="2696"/>
        <pc:sldMkLst>
          <pc:docMk/>
          <pc:sldMk cId="4281560625" sldId="1265"/>
        </pc:sldMkLst>
      </pc:sldChg>
      <pc:sldChg chg="modSp add mod">
        <pc:chgData name="植野 芳彦" userId="86ab4e6fb1040a80" providerId="LiveId" clId="{FB6A878D-5448-4563-8E2D-9CA6A7F8E530}" dt="2021-05-05T03:10:20.949" v="4255" actId="20577"/>
        <pc:sldMkLst>
          <pc:docMk/>
          <pc:sldMk cId="0" sldId="1277"/>
        </pc:sldMkLst>
        <pc:spChg chg="mod">
          <ac:chgData name="植野 芳彦" userId="86ab4e6fb1040a80" providerId="LiveId" clId="{FB6A878D-5448-4563-8E2D-9CA6A7F8E530}" dt="2021-05-05T03:10:20.949" v="4255" actId="20577"/>
          <ac:spMkLst>
            <pc:docMk/>
            <pc:sldMk cId="0" sldId="1277"/>
            <ac:spMk id="17" creationId="{E09961F6-6B22-471D-B9BF-8067FE4291A3}"/>
          </ac:spMkLst>
        </pc:spChg>
        <pc:spChg chg="mod">
          <ac:chgData name="植野 芳彦" userId="86ab4e6fb1040a80" providerId="LiveId" clId="{FB6A878D-5448-4563-8E2D-9CA6A7F8E530}" dt="2021-05-05T03:09:16.142" v="4189" actId="20577"/>
          <ac:spMkLst>
            <pc:docMk/>
            <pc:sldMk cId="0" sldId="1277"/>
            <ac:spMk id="8214" creationId="{58AAC670-05CC-41E4-AFA8-1AB1E7337C87}"/>
          </ac:spMkLst>
        </pc:spChg>
      </pc:sldChg>
      <pc:sldChg chg="delSp modSp del mod">
        <pc:chgData name="植野 芳彦" userId="86ab4e6fb1040a80" providerId="LiveId" clId="{FB6A878D-5448-4563-8E2D-9CA6A7F8E530}" dt="2021-05-04T10:05:32.099" v="3245" actId="2696"/>
        <pc:sldMkLst>
          <pc:docMk/>
          <pc:sldMk cId="628131486" sldId="1279"/>
        </pc:sldMkLst>
        <pc:spChg chg="mod">
          <ac:chgData name="植野 芳彦" userId="86ab4e6fb1040a80" providerId="LiveId" clId="{FB6A878D-5448-4563-8E2D-9CA6A7F8E530}" dt="2021-04-30T00:04:15.006" v="514" actId="20577"/>
          <ac:spMkLst>
            <pc:docMk/>
            <pc:sldMk cId="628131486" sldId="1279"/>
            <ac:spMk id="2" creationId="{82938571-0A58-4EDF-B589-BFB69C06708A}"/>
          </ac:spMkLst>
        </pc:spChg>
        <pc:spChg chg="mod">
          <ac:chgData name="植野 芳彦" userId="86ab4e6fb1040a80" providerId="LiveId" clId="{FB6A878D-5448-4563-8E2D-9CA6A7F8E530}" dt="2021-04-30T00:04:20.692" v="515" actId="1076"/>
          <ac:spMkLst>
            <pc:docMk/>
            <pc:sldMk cId="628131486" sldId="1279"/>
            <ac:spMk id="3" creationId="{506AEB8A-0004-44B9-98AF-FB9ECD01FCDC}"/>
          </ac:spMkLst>
        </pc:spChg>
        <pc:spChg chg="del mod">
          <ac:chgData name="植野 芳彦" userId="86ab4e6fb1040a80" providerId="LiveId" clId="{FB6A878D-5448-4563-8E2D-9CA6A7F8E530}" dt="2021-04-23T07:10:48.630" v="35" actId="21"/>
          <ac:spMkLst>
            <pc:docMk/>
            <pc:sldMk cId="628131486" sldId="1279"/>
            <ac:spMk id="4" creationId="{1A882A0A-93E6-4711-AFE8-640F891E90A5}"/>
          </ac:spMkLst>
        </pc:spChg>
      </pc:sldChg>
      <pc:sldChg chg="delSp modSp mod">
        <pc:chgData name="植野 芳彦" userId="86ab4e6fb1040a80" providerId="LiveId" clId="{FB6A878D-5448-4563-8E2D-9CA6A7F8E530}" dt="2021-05-04T09:57:08.028" v="2252" actId="20577"/>
        <pc:sldMkLst>
          <pc:docMk/>
          <pc:sldMk cId="3462856745" sldId="1280"/>
        </pc:sldMkLst>
        <pc:spChg chg="mod">
          <ac:chgData name="植野 芳彦" userId="86ab4e6fb1040a80" providerId="LiveId" clId="{FB6A878D-5448-4563-8E2D-9CA6A7F8E530}" dt="2021-05-04T09:56:03.159" v="2160" actId="20577"/>
          <ac:spMkLst>
            <pc:docMk/>
            <pc:sldMk cId="3462856745" sldId="1280"/>
            <ac:spMk id="2" creationId="{56BF684E-7CE0-4890-9F99-9AF12F387B6B}"/>
          </ac:spMkLst>
        </pc:spChg>
        <pc:spChg chg="mod">
          <ac:chgData name="植野 芳彦" userId="86ab4e6fb1040a80" providerId="LiveId" clId="{FB6A878D-5448-4563-8E2D-9CA6A7F8E530}" dt="2021-05-04T09:57:08.028" v="2252" actId="20577"/>
          <ac:spMkLst>
            <pc:docMk/>
            <pc:sldMk cId="3462856745" sldId="1280"/>
            <ac:spMk id="3" creationId="{5947CF7B-6D11-4F5C-860D-FB2C59F3029A}"/>
          </ac:spMkLst>
        </pc:spChg>
        <pc:spChg chg="del">
          <ac:chgData name="植野 芳彦" userId="86ab4e6fb1040a80" providerId="LiveId" clId="{FB6A878D-5448-4563-8E2D-9CA6A7F8E530}" dt="2021-04-23T07:10:17.606" v="31" actId="21"/>
          <ac:spMkLst>
            <pc:docMk/>
            <pc:sldMk cId="3462856745" sldId="1280"/>
            <ac:spMk id="4" creationId="{C4B4FF5D-8034-48BB-B106-7A6DB2FFC2EC}"/>
          </ac:spMkLst>
        </pc:spChg>
      </pc:sldChg>
      <pc:sldChg chg="delSp modSp mod">
        <pc:chgData name="植野 芳彦" userId="86ab4e6fb1040a80" providerId="LiveId" clId="{FB6A878D-5448-4563-8E2D-9CA6A7F8E530}" dt="2021-05-04T10:07:01.283" v="3306" actId="20577"/>
        <pc:sldMkLst>
          <pc:docMk/>
          <pc:sldMk cId="1002088801" sldId="1281"/>
        </pc:sldMkLst>
        <pc:spChg chg="mod">
          <ac:chgData name="植野 芳彦" userId="86ab4e6fb1040a80" providerId="LiveId" clId="{FB6A878D-5448-4563-8E2D-9CA6A7F8E530}" dt="2021-05-04T10:07:01.283" v="3306" actId="20577"/>
          <ac:spMkLst>
            <pc:docMk/>
            <pc:sldMk cId="1002088801" sldId="1281"/>
            <ac:spMk id="3" creationId="{A9985CD6-1ED3-49C6-8DD4-86EE2784C36C}"/>
          </ac:spMkLst>
        </pc:spChg>
        <pc:spChg chg="del">
          <ac:chgData name="植野 芳彦" userId="86ab4e6fb1040a80" providerId="LiveId" clId="{FB6A878D-5448-4563-8E2D-9CA6A7F8E530}" dt="2021-04-23T07:10:40.741" v="33" actId="21"/>
          <ac:spMkLst>
            <pc:docMk/>
            <pc:sldMk cId="1002088801" sldId="1281"/>
            <ac:spMk id="4" creationId="{83DE5482-184B-4171-B574-B4946F6CD34B}"/>
          </ac:spMkLst>
        </pc:spChg>
      </pc:sldChg>
      <pc:sldChg chg="delSp del mod">
        <pc:chgData name="植野 芳彦" userId="86ab4e6fb1040a80" providerId="LiveId" clId="{FB6A878D-5448-4563-8E2D-9CA6A7F8E530}" dt="2021-04-29T00:20:20.654" v="45" actId="2696"/>
        <pc:sldMkLst>
          <pc:docMk/>
          <pc:sldMk cId="3011497487" sldId="1288"/>
        </pc:sldMkLst>
        <pc:spChg chg="del">
          <ac:chgData name="植野 芳彦" userId="86ab4e6fb1040a80" providerId="LiveId" clId="{FB6A878D-5448-4563-8E2D-9CA6A7F8E530}" dt="2021-04-23T07:10:29.244" v="32" actId="21"/>
          <ac:spMkLst>
            <pc:docMk/>
            <pc:sldMk cId="3011497487" sldId="1288"/>
            <ac:spMk id="5" creationId="{3C5939FF-433F-4FA8-BD2C-72D8D1947C86}"/>
          </ac:spMkLst>
        </pc:spChg>
      </pc:sldChg>
      <pc:sldChg chg="addSp new del">
        <pc:chgData name="植野 芳彦" userId="86ab4e6fb1040a80" providerId="LiveId" clId="{FB6A878D-5448-4563-8E2D-9CA6A7F8E530}" dt="2021-04-25T03:18:36.394" v="44" actId="2696"/>
        <pc:sldMkLst>
          <pc:docMk/>
          <pc:sldMk cId="3423614235" sldId="1289"/>
        </pc:sldMkLst>
        <pc:picChg chg="add">
          <ac:chgData name="植野 芳彦" userId="86ab4e6fb1040a80" providerId="LiveId" clId="{FB6A878D-5448-4563-8E2D-9CA6A7F8E530}" dt="2021-04-18T10:20:52.693" v="1"/>
          <ac:picMkLst>
            <pc:docMk/>
            <pc:sldMk cId="3423614235" sldId="1289"/>
            <ac:picMk id="2" creationId="{F8ADE10C-5F7C-4832-B8B2-8FE86388FE1A}"/>
          </ac:picMkLst>
        </pc:picChg>
      </pc:sldChg>
      <pc:sldChg chg="addSp new">
        <pc:chgData name="植野 芳彦" userId="86ab4e6fb1040a80" providerId="LiveId" clId="{FB6A878D-5448-4563-8E2D-9CA6A7F8E530}" dt="2021-04-18T10:21:20.214" v="3"/>
        <pc:sldMkLst>
          <pc:docMk/>
          <pc:sldMk cId="486285533" sldId="1290"/>
        </pc:sldMkLst>
        <pc:picChg chg="add">
          <ac:chgData name="植野 芳彦" userId="86ab4e6fb1040a80" providerId="LiveId" clId="{FB6A878D-5448-4563-8E2D-9CA6A7F8E530}" dt="2021-04-18T10:21:20.214" v="3"/>
          <ac:picMkLst>
            <pc:docMk/>
            <pc:sldMk cId="486285533" sldId="1290"/>
            <ac:picMk id="2" creationId="{8E52AC40-DD26-4104-B62B-BE6417D0F035}"/>
          </ac:picMkLst>
        </pc:picChg>
      </pc:sldChg>
      <pc:sldChg chg="addSp new">
        <pc:chgData name="植野 芳彦" userId="86ab4e6fb1040a80" providerId="LiveId" clId="{FB6A878D-5448-4563-8E2D-9CA6A7F8E530}" dt="2021-04-18T10:21:51.003" v="5"/>
        <pc:sldMkLst>
          <pc:docMk/>
          <pc:sldMk cId="3193102538" sldId="1291"/>
        </pc:sldMkLst>
        <pc:picChg chg="add">
          <ac:chgData name="植野 芳彦" userId="86ab4e6fb1040a80" providerId="LiveId" clId="{FB6A878D-5448-4563-8E2D-9CA6A7F8E530}" dt="2021-04-18T10:21:51.003" v="5"/>
          <ac:picMkLst>
            <pc:docMk/>
            <pc:sldMk cId="3193102538" sldId="1291"/>
            <ac:picMk id="2" creationId="{FA8A5F02-D098-4DAD-AE69-F63C2E9E5B05}"/>
          </ac:picMkLst>
        </pc:picChg>
      </pc:sldChg>
      <pc:sldChg chg="addSp new">
        <pc:chgData name="植野 芳彦" userId="86ab4e6fb1040a80" providerId="LiveId" clId="{FB6A878D-5448-4563-8E2D-9CA6A7F8E530}" dt="2021-04-18T10:22:19.324" v="7"/>
        <pc:sldMkLst>
          <pc:docMk/>
          <pc:sldMk cId="1076282072" sldId="1292"/>
        </pc:sldMkLst>
        <pc:picChg chg="add">
          <ac:chgData name="植野 芳彦" userId="86ab4e6fb1040a80" providerId="LiveId" clId="{FB6A878D-5448-4563-8E2D-9CA6A7F8E530}" dt="2021-04-18T10:22:19.324" v="7"/>
          <ac:picMkLst>
            <pc:docMk/>
            <pc:sldMk cId="1076282072" sldId="1292"/>
            <ac:picMk id="2" creationId="{5211DF6E-736E-4688-85AF-55C979C55633}"/>
          </ac:picMkLst>
        </pc:picChg>
      </pc:sldChg>
      <pc:sldChg chg="addSp new">
        <pc:chgData name="植野 芳彦" userId="86ab4e6fb1040a80" providerId="LiveId" clId="{FB6A878D-5448-4563-8E2D-9CA6A7F8E530}" dt="2021-04-18T10:22:39.704" v="9"/>
        <pc:sldMkLst>
          <pc:docMk/>
          <pc:sldMk cId="2455264182" sldId="1293"/>
        </pc:sldMkLst>
        <pc:picChg chg="add">
          <ac:chgData name="植野 芳彦" userId="86ab4e6fb1040a80" providerId="LiveId" clId="{FB6A878D-5448-4563-8E2D-9CA6A7F8E530}" dt="2021-04-18T10:22:39.704" v="9"/>
          <ac:picMkLst>
            <pc:docMk/>
            <pc:sldMk cId="2455264182" sldId="1293"/>
            <ac:picMk id="2" creationId="{FFE65DB9-A61F-40ED-9B4A-A4B9B6EB4AF8}"/>
          </ac:picMkLst>
        </pc:picChg>
      </pc:sldChg>
      <pc:sldChg chg="addSp new">
        <pc:chgData name="植野 芳彦" userId="86ab4e6fb1040a80" providerId="LiveId" clId="{FB6A878D-5448-4563-8E2D-9CA6A7F8E530}" dt="2021-04-18T10:23:04.299" v="11"/>
        <pc:sldMkLst>
          <pc:docMk/>
          <pc:sldMk cId="3420141141" sldId="1294"/>
        </pc:sldMkLst>
        <pc:picChg chg="add">
          <ac:chgData name="植野 芳彦" userId="86ab4e6fb1040a80" providerId="LiveId" clId="{FB6A878D-5448-4563-8E2D-9CA6A7F8E530}" dt="2021-04-18T10:23:04.299" v="11"/>
          <ac:picMkLst>
            <pc:docMk/>
            <pc:sldMk cId="3420141141" sldId="1294"/>
            <ac:picMk id="2" creationId="{BA9858D6-C146-482C-899A-0BE7AE40AB1C}"/>
          </ac:picMkLst>
        </pc:picChg>
      </pc:sldChg>
      <pc:sldChg chg="addSp new">
        <pc:chgData name="植野 芳彦" userId="86ab4e6fb1040a80" providerId="LiveId" clId="{FB6A878D-5448-4563-8E2D-9CA6A7F8E530}" dt="2021-04-18T10:23:24.492" v="13"/>
        <pc:sldMkLst>
          <pc:docMk/>
          <pc:sldMk cId="2772979103" sldId="1295"/>
        </pc:sldMkLst>
        <pc:picChg chg="add">
          <ac:chgData name="植野 芳彦" userId="86ab4e6fb1040a80" providerId="LiveId" clId="{FB6A878D-5448-4563-8E2D-9CA6A7F8E530}" dt="2021-04-18T10:23:24.492" v="13"/>
          <ac:picMkLst>
            <pc:docMk/>
            <pc:sldMk cId="2772979103" sldId="1295"/>
            <ac:picMk id="2" creationId="{8F151B3E-AF09-4AEC-A629-8D0D67009D9E}"/>
          </ac:picMkLst>
        </pc:picChg>
      </pc:sldChg>
      <pc:sldChg chg="addSp new">
        <pc:chgData name="植野 芳彦" userId="86ab4e6fb1040a80" providerId="LiveId" clId="{FB6A878D-5448-4563-8E2D-9CA6A7F8E530}" dt="2021-04-18T10:23:46.442" v="15"/>
        <pc:sldMkLst>
          <pc:docMk/>
          <pc:sldMk cId="3847660403" sldId="1296"/>
        </pc:sldMkLst>
        <pc:picChg chg="add">
          <ac:chgData name="植野 芳彦" userId="86ab4e6fb1040a80" providerId="LiveId" clId="{FB6A878D-5448-4563-8E2D-9CA6A7F8E530}" dt="2021-04-18T10:23:46.442" v="15"/>
          <ac:picMkLst>
            <pc:docMk/>
            <pc:sldMk cId="3847660403" sldId="1296"/>
            <ac:picMk id="2" creationId="{6F3E391E-D447-4A33-AA27-2A85C20C3532}"/>
          </ac:picMkLst>
        </pc:picChg>
      </pc:sldChg>
      <pc:sldChg chg="addSp new">
        <pc:chgData name="植野 芳彦" userId="86ab4e6fb1040a80" providerId="LiveId" clId="{FB6A878D-5448-4563-8E2D-9CA6A7F8E530}" dt="2021-04-18T10:24:10.686" v="17"/>
        <pc:sldMkLst>
          <pc:docMk/>
          <pc:sldMk cId="3724084916" sldId="1297"/>
        </pc:sldMkLst>
        <pc:picChg chg="add">
          <ac:chgData name="植野 芳彦" userId="86ab4e6fb1040a80" providerId="LiveId" clId="{FB6A878D-5448-4563-8E2D-9CA6A7F8E530}" dt="2021-04-18T10:24:10.686" v="17"/>
          <ac:picMkLst>
            <pc:docMk/>
            <pc:sldMk cId="3724084916" sldId="1297"/>
            <ac:picMk id="2" creationId="{0828268B-508A-4E50-88A8-72AD078A402E}"/>
          </ac:picMkLst>
        </pc:picChg>
      </pc:sldChg>
      <pc:sldChg chg="addSp new">
        <pc:chgData name="植野 芳彦" userId="86ab4e6fb1040a80" providerId="LiveId" clId="{FB6A878D-5448-4563-8E2D-9CA6A7F8E530}" dt="2021-04-18T10:24:39.427" v="19"/>
        <pc:sldMkLst>
          <pc:docMk/>
          <pc:sldMk cId="337223516" sldId="1298"/>
        </pc:sldMkLst>
        <pc:picChg chg="add">
          <ac:chgData name="植野 芳彦" userId="86ab4e6fb1040a80" providerId="LiveId" clId="{FB6A878D-5448-4563-8E2D-9CA6A7F8E530}" dt="2021-04-18T10:24:39.427" v="19"/>
          <ac:picMkLst>
            <pc:docMk/>
            <pc:sldMk cId="337223516" sldId="1298"/>
            <ac:picMk id="2" creationId="{825E6BC6-AD15-420F-992C-89C2347D4676}"/>
          </ac:picMkLst>
        </pc:picChg>
      </pc:sldChg>
      <pc:sldChg chg="addSp delSp modSp new del mod">
        <pc:chgData name="植野 芳彦" userId="86ab4e6fb1040a80" providerId="LiveId" clId="{FB6A878D-5448-4563-8E2D-9CA6A7F8E530}" dt="2021-04-18T10:27:11.381" v="30" actId="2696"/>
        <pc:sldMkLst>
          <pc:docMk/>
          <pc:sldMk cId="701064746" sldId="1299"/>
        </pc:sldMkLst>
        <pc:picChg chg="add del">
          <ac:chgData name="植野 芳彦" userId="86ab4e6fb1040a80" providerId="LiveId" clId="{FB6A878D-5448-4563-8E2D-9CA6A7F8E530}" dt="2021-04-18T10:26:14.270" v="24" actId="21"/>
          <ac:picMkLst>
            <pc:docMk/>
            <pc:sldMk cId="701064746" sldId="1299"/>
            <ac:picMk id="3" creationId="{7FCB8F76-7927-48C9-A933-29C3F631BD19}"/>
          </ac:picMkLst>
        </pc:picChg>
        <pc:picChg chg="add mod">
          <ac:chgData name="植野 芳彦" userId="86ab4e6fb1040a80" providerId="LiveId" clId="{FB6A878D-5448-4563-8E2D-9CA6A7F8E530}" dt="2021-04-18T10:26:22.659" v="27" actId="14100"/>
          <ac:picMkLst>
            <pc:docMk/>
            <pc:sldMk cId="701064746" sldId="1299"/>
            <ac:picMk id="5" creationId="{7E6B462D-8D6C-437A-994C-90687D43832D}"/>
          </ac:picMkLst>
        </pc:picChg>
        <pc:picChg chg="add del">
          <ac:chgData name="植野 芳彦" userId="86ab4e6fb1040a80" providerId="LiveId" clId="{FB6A878D-5448-4563-8E2D-9CA6A7F8E530}" dt="2021-04-18T10:26:57.603" v="29" actId="21"/>
          <ac:picMkLst>
            <pc:docMk/>
            <pc:sldMk cId="701064746" sldId="1299"/>
            <ac:picMk id="7" creationId="{5295EB2E-79FA-4463-87AE-E74353CE7F82}"/>
          </ac:picMkLst>
        </pc:picChg>
      </pc:sldChg>
      <pc:sldChg chg="addSp modSp new mod">
        <pc:chgData name="植野 芳彦" userId="86ab4e6fb1040a80" providerId="LiveId" clId="{FB6A878D-5448-4563-8E2D-9CA6A7F8E530}" dt="2021-05-03T12:01:25.398" v="1867" actId="1076"/>
        <pc:sldMkLst>
          <pc:docMk/>
          <pc:sldMk cId="3179694951" sldId="1299"/>
        </pc:sldMkLst>
        <pc:spChg chg="add mod">
          <ac:chgData name="植野 芳彦" userId="86ab4e6fb1040a80" providerId="LiveId" clId="{FB6A878D-5448-4563-8E2D-9CA6A7F8E530}" dt="2021-05-03T12:01:25.398" v="1867" actId="1076"/>
          <ac:spMkLst>
            <pc:docMk/>
            <pc:sldMk cId="3179694951" sldId="1299"/>
            <ac:spMk id="4" creationId="{0E2006E4-BE56-4B62-BF57-11238F0A09FF}"/>
          </ac:spMkLst>
        </pc:spChg>
        <pc:picChg chg="add mod">
          <ac:chgData name="植野 芳彦" userId="86ab4e6fb1040a80" providerId="LiveId" clId="{FB6A878D-5448-4563-8E2D-9CA6A7F8E530}" dt="2021-04-24T10:05:15.494" v="42" actId="1076"/>
          <ac:picMkLst>
            <pc:docMk/>
            <pc:sldMk cId="3179694951" sldId="1299"/>
            <ac:picMk id="2" creationId="{2E194A9A-2DAE-4637-9558-BFAE8AACFAA0}"/>
          </ac:picMkLst>
        </pc:picChg>
        <pc:picChg chg="add mod">
          <ac:chgData name="植野 芳彦" userId="86ab4e6fb1040a80" providerId="LiveId" clId="{FB6A878D-5448-4563-8E2D-9CA6A7F8E530}" dt="2021-04-24T10:05:19.118" v="43" actId="14100"/>
          <ac:picMkLst>
            <pc:docMk/>
            <pc:sldMk cId="3179694951" sldId="1299"/>
            <ac:picMk id="3" creationId="{9DA42BF2-AD1B-4FBB-9765-13F229D640EA}"/>
          </ac:picMkLst>
        </pc:picChg>
      </pc:sldChg>
      <pc:sldChg chg="addSp delSp modSp new mod">
        <pc:chgData name="植野 芳彦" userId="86ab4e6fb1040a80" providerId="LiveId" clId="{FB6A878D-5448-4563-8E2D-9CA6A7F8E530}" dt="2021-04-30T20:30:24.461" v="636"/>
        <pc:sldMkLst>
          <pc:docMk/>
          <pc:sldMk cId="3021882471" sldId="1300"/>
        </pc:sldMkLst>
        <pc:spChg chg="add mod">
          <ac:chgData name="植野 芳彦" userId="86ab4e6fb1040a80" providerId="LiveId" clId="{FB6A878D-5448-4563-8E2D-9CA6A7F8E530}" dt="2021-04-30T20:30:24.461" v="636"/>
          <ac:spMkLst>
            <pc:docMk/>
            <pc:sldMk cId="3021882471" sldId="1300"/>
            <ac:spMk id="3" creationId="{56E4F353-4848-44FD-A0C9-3DDE7FD8DF8E}"/>
          </ac:spMkLst>
        </pc:spChg>
        <pc:spChg chg="add del mod">
          <ac:chgData name="植野 芳彦" userId="86ab4e6fb1040a80" providerId="LiveId" clId="{FB6A878D-5448-4563-8E2D-9CA6A7F8E530}" dt="2021-04-30T20:28:35.785" v="615" actId="21"/>
          <ac:spMkLst>
            <pc:docMk/>
            <pc:sldMk cId="3021882471" sldId="1300"/>
            <ac:spMk id="4" creationId="{323E7BBA-30F8-494A-AC9B-2720FB3865B3}"/>
          </ac:spMkLst>
        </pc:spChg>
      </pc:sldChg>
      <pc:sldChg chg="addSp modSp new mod">
        <pc:chgData name="植野 芳彦" userId="86ab4e6fb1040a80" providerId="LiveId" clId="{FB6A878D-5448-4563-8E2D-9CA6A7F8E530}" dt="2021-04-30T20:33:25.487" v="712" actId="6549"/>
        <pc:sldMkLst>
          <pc:docMk/>
          <pc:sldMk cId="2003854326" sldId="1301"/>
        </pc:sldMkLst>
        <pc:spChg chg="add mod">
          <ac:chgData name="植野 芳彦" userId="86ab4e6fb1040a80" providerId="LiveId" clId="{FB6A878D-5448-4563-8E2D-9CA6A7F8E530}" dt="2021-04-30T20:33:25.487" v="712" actId="6549"/>
          <ac:spMkLst>
            <pc:docMk/>
            <pc:sldMk cId="2003854326" sldId="1301"/>
            <ac:spMk id="2" creationId="{A27FE13B-8748-4792-9EA7-CDE6531DDBFE}"/>
          </ac:spMkLst>
        </pc:spChg>
      </pc:sldChg>
      <pc:sldChg chg="addSp delSp modSp new mod">
        <pc:chgData name="植野 芳彦" userId="86ab4e6fb1040a80" providerId="LiveId" clId="{FB6A878D-5448-4563-8E2D-9CA6A7F8E530}" dt="2021-04-30T20:36:06.431" v="980" actId="255"/>
        <pc:sldMkLst>
          <pc:docMk/>
          <pc:sldMk cId="211416961" sldId="1302"/>
        </pc:sldMkLst>
        <pc:spChg chg="del mod">
          <ac:chgData name="植野 芳彦" userId="86ab4e6fb1040a80" providerId="LiveId" clId="{FB6A878D-5448-4563-8E2D-9CA6A7F8E530}" dt="2021-04-30T20:34:09.837" v="728" actId="21"/>
          <ac:spMkLst>
            <pc:docMk/>
            <pc:sldMk cId="211416961" sldId="1302"/>
            <ac:spMk id="2" creationId="{BDB3F488-F138-4A6F-B0F6-BF569B1A593A}"/>
          </ac:spMkLst>
        </pc:spChg>
        <pc:spChg chg="add del mod">
          <ac:chgData name="植野 芳彦" userId="86ab4e6fb1040a80" providerId="LiveId" clId="{FB6A878D-5448-4563-8E2D-9CA6A7F8E530}" dt="2021-04-30T20:34:13.320" v="729" actId="21"/>
          <ac:spMkLst>
            <pc:docMk/>
            <pc:sldMk cId="211416961" sldId="1302"/>
            <ac:spMk id="4" creationId="{24F3934F-7062-426B-9E68-144DD95DFBBB}"/>
          </ac:spMkLst>
        </pc:spChg>
        <pc:spChg chg="add mod">
          <ac:chgData name="植野 芳彦" userId="86ab4e6fb1040a80" providerId="LiveId" clId="{FB6A878D-5448-4563-8E2D-9CA6A7F8E530}" dt="2021-04-30T20:36:06.431" v="980" actId="255"/>
          <ac:spMkLst>
            <pc:docMk/>
            <pc:sldMk cId="211416961" sldId="1302"/>
            <ac:spMk id="5" creationId="{88BCA9C9-9F6D-4727-990D-AD043F36285F}"/>
          </ac:spMkLst>
        </pc:spChg>
      </pc:sldChg>
      <pc:sldChg chg="addSp delSp new del mod">
        <pc:chgData name="植野 芳彦" userId="86ab4e6fb1040a80" providerId="LiveId" clId="{FB6A878D-5448-4563-8E2D-9CA6A7F8E530}" dt="2021-05-02T20:31:24.930" v="1127" actId="2696"/>
        <pc:sldMkLst>
          <pc:docMk/>
          <pc:sldMk cId="401039163" sldId="1303"/>
        </pc:sldMkLst>
        <pc:picChg chg="add del">
          <ac:chgData name="植野 芳彦" userId="86ab4e6fb1040a80" providerId="LiveId" clId="{FB6A878D-5448-4563-8E2D-9CA6A7F8E530}" dt="2021-05-02T20:31:19.275" v="1126" actId="21"/>
          <ac:picMkLst>
            <pc:docMk/>
            <pc:sldMk cId="401039163" sldId="1303"/>
            <ac:picMk id="2" creationId="{F5D2C3EA-FDAB-468D-8D32-9D929544538F}"/>
          </ac:picMkLst>
        </pc:picChg>
      </pc:sldChg>
      <pc:sldChg chg="addSp delSp modSp new mod">
        <pc:chgData name="植野 芳彦" userId="86ab4e6fb1040a80" providerId="LiveId" clId="{FB6A878D-5448-4563-8E2D-9CA6A7F8E530}" dt="2021-05-03T12:01:04.450" v="1865" actId="1076"/>
        <pc:sldMkLst>
          <pc:docMk/>
          <pc:sldMk cId="3500431397" sldId="1304"/>
        </pc:sldMkLst>
        <pc:spChg chg="add mod">
          <ac:chgData name="植野 芳彦" userId="86ab4e6fb1040a80" providerId="LiveId" clId="{FB6A878D-5448-4563-8E2D-9CA6A7F8E530}" dt="2021-05-03T10:53:23.571" v="1140" actId="1076"/>
          <ac:spMkLst>
            <pc:docMk/>
            <pc:sldMk cId="3500431397" sldId="1304"/>
            <ac:spMk id="2" creationId="{1D2483CE-52C5-40B5-951B-27F3BD75B56E}"/>
          </ac:spMkLst>
        </pc:spChg>
        <pc:spChg chg="add mod">
          <ac:chgData name="植野 芳彦" userId="86ab4e6fb1040a80" providerId="LiveId" clId="{FB6A878D-5448-4563-8E2D-9CA6A7F8E530}" dt="2021-05-03T10:53:27.508" v="1141" actId="1076"/>
          <ac:spMkLst>
            <pc:docMk/>
            <pc:sldMk cId="3500431397" sldId="1304"/>
            <ac:spMk id="3" creationId="{7A58253C-08F8-4704-8C65-C7F188AFEBEC}"/>
          </ac:spMkLst>
        </pc:spChg>
        <pc:spChg chg="add mod">
          <ac:chgData name="植野 芳彦" userId="86ab4e6fb1040a80" providerId="LiveId" clId="{FB6A878D-5448-4563-8E2D-9CA6A7F8E530}" dt="2021-05-03T10:53:30.789" v="1142" actId="1076"/>
          <ac:spMkLst>
            <pc:docMk/>
            <pc:sldMk cId="3500431397" sldId="1304"/>
            <ac:spMk id="4" creationId="{BE87FAAA-CB02-455C-B090-AED62EB24C9E}"/>
          </ac:spMkLst>
        </pc:spChg>
        <pc:spChg chg="add mod">
          <ac:chgData name="植野 芳彦" userId="86ab4e6fb1040a80" providerId="LiveId" clId="{FB6A878D-5448-4563-8E2D-9CA6A7F8E530}" dt="2021-05-03T10:53:33.163" v="1143" actId="1076"/>
          <ac:spMkLst>
            <pc:docMk/>
            <pc:sldMk cId="3500431397" sldId="1304"/>
            <ac:spMk id="5" creationId="{E5D7DA03-E136-4120-BBF3-ED907EB7AF15}"/>
          </ac:spMkLst>
        </pc:spChg>
        <pc:spChg chg="add mod">
          <ac:chgData name="植野 芳彦" userId="86ab4e6fb1040a80" providerId="LiveId" clId="{FB6A878D-5448-4563-8E2D-9CA6A7F8E530}" dt="2021-05-03T10:55:44.600" v="1170" actId="1076"/>
          <ac:spMkLst>
            <pc:docMk/>
            <pc:sldMk cId="3500431397" sldId="1304"/>
            <ac:spMk id="6" creationId="{52D83903-842F-4DFF-AE6A-3BCAD998D63A}"/>
          </ac:spMkLst>
        </pc:spChg>
        <pc:spChg chg="add del mod">
          <ac:chgData name="植野 芳彦" userId="86ab4e6fb1040a80" providerId="LiveId" clId="{FB6A878D-5448-4563-8E2D-9CA6A7F8E530}" dt="2021-05-03T11:10:55.460" v="1831" actId="21"/>
          <ac:spMkLst>
            <pc:docMk/>
            <pc:sldMk cId="3500431397" sldId="1304"/>
            <ac:spMk id="7" creationId="{1A4F0E41-BF17-440D-9AA9-706C6D0AEC10}"/>
          </ac:spMkLst>
        </pc:spChg>
        <pc:spChg chg="add mod">
          <ac:chgData name="植野 芳彦" userId="86ab4e6fb1040a80" providerId="LiveId" clId="{FB6A878D-5448-4563-8E2D-9CA6A7F8E530}" dt="2021-05-03T12:01:04.450" v="1865" actId="1076"/>
          <ac:spMkLst>
            <pc:docMk/>
            <pc:sldMk cId="3500431397" sldId="1304"/>
            <ac:spMk id="7" creationId="{4D0D4CAA-F1E2-4F24-8780-C69E621ABF4A}"/>
          </ac:spMkLst>
        </pc:spChg>
        <pc:spChg chg="add del mod">
          <ac:chgData name="植野 芳彦" userId="86ab4e6fb1040a80" providerId="LiveId" clId="{FB6A878D-5448-4563-8E2D-9CA6A7F8E530}" dt="2021-05-03T11:10:53.491" v="1830" actId="21"/>
          <ac:spMkLst>
            <pc:docMk/>
            <pc:sldMk cId="3500431397" sldId="1304"/>
            <ac:spMk id="8" creationId="{D77C1FE7-74B6-4A8D-9B7C-8264E56665D9}"/>
          </ac:spMkLst>
        </pc:spChg>
        <pc:spChg chg="add del mod">
          <ac:chgData name="植野 芳彦" userId="86ab4e6fb1040a80" providerId="LiveId" clId="{FB6A878D-5448-4563-8E2D-9CA6A7F8E530}" dt="2021-05-03T11:10:57.194" v="1832" actId="21"/>
          <ac:spMkLst>
            <pc:docMk/>
            <pc:sldMk cId="3500431397" sldId="1304"/>
            <ac:spMk id="9" creationId="{D98097ED-7E79-43FD-8BEA-022A93234555}"/>
          </ac:spMkLst>
        </pc:spChg>
        <pc:spChg chg="add del mod">
          <ac:chgData name="植野 芳彦" userId="86ab4e6fb1040a80" providerId="LiveId" clId="{FB6A878D-5448-4563-8E2D-9CA6A7F8E530}" dt="2021-05-03T10:57:50.307" v="1202" actId="21"/>
          <ac:spMkLst>
            <pc:docMk/>
            <pc:sldMk cId="3500431397" sldId="1304"/>
            <ac:spMk id="10" creationId="{16F0FDD6-9AFB-434A-BC10-F31CEB88E222}"/>
          </ac:spMkLst>
        </pc:spChg>
        <pc:spChg chg="add mod">
          <ac:chgData name="植野 芳彦" userId="86ab4e6fb1040a80" providerId="LiveId" clId="{FB6A878D-5448-4563-8E2D-9CA6A7F8E530}" dt="2021-05-03T10:54:55.534" v="1160" actId="1076"/>
          <ac:spMkLst>
            <pc:docMk/>
            <pc:sldMk cId="3500431397" sldId="1304"/>
            <ac:spMk id="11" creationId="{32FF8CE3-C7B8-43CC-9D2B-23FA0FC86A4B}"/>
          </ac:spMkLst>
        </pc:spChg>
        <pc:spChg chg="add mod">
          <ac:chgData name="植野 芳彦" userId="86ab4e6fb1040a80" providerId="LiveId" clId="{FB6A878D-5448-4563-8E2D-9CA6A7F8E530}" dt="2021-05-03T10:54:46.052" v="1157" actId="688"/>
          <ac:spMkLst>
            <pc:docMk/>
            <pc:sldMk cId="3500431397" sldId="1304"/>
            <ac:spMk id="12" creationId="{A353D8F1-CE9E-4F67-9D20-FD380CCC9195}"/>
          </ac:spMkLst>
        </pc:spChg>
        <pc:spChg chg="add mod">
          <ac:chgData name="植野 芳彦" userId="86ab4e6fb1040a80" providerId="LiveId" clId="{FB6A878D-5448-4563-8E2D-9CA6A7F8E530}" dt="2021-05-03T10:55:18.841" v="1164" actId="1076"/>
          <ac:spMkLst>
            <pc:docMk/>
            <pc:sldMk cId="3500431397" sldId="1304"/>
            <ac:spMk id="13" creationId="{A9B91C2E-9D55-461B-BA65-26FDF74C26DA}"/>
          </ac:spMkLst>
        </pc:spChg>
        <pc:spChg chg="add mod">
          <ac:chgData name="植野 芳彦" userId="86ab4e6fb1040a80" providerId="LiveId" clId="{FB6A878D-5448-4563-8E2D-9CA6A7F8E530}" dt="2021-05-03T10:55:37.431" v="1168" actId="1076"/>
          <ac:spMkLst>
            <pc:docMk/>
            <pc:sldMk cId="3500431397" sldId="1304"/>
            <ac:spMk id="14" creationId="{EC05719D-53BA-4535-8646-C86FB125ABE7}"/>
          </ac:spMkLst>
        </pc:spChg>
        <pc:spChg chg="add mod">
          <ac:chgData name="植野 芳彦" userId="86ab4e6fb1040a80" providerId="LiveId" clId="{FB6A878D-5448-4563-8E2D-9CA6A7F8E530}" dt="2021-05-03T11:08:56.738" v="1719" actId="14100"/>
          <ac:spMkLst>
            <pc:docMk/>
            <pc:sldMk cId="3500431397" sldId="1304"/>
            <ac:spMk id="15" creationId="{6BC18CA8-3C7C-437C-B654-388F059DD996}"/>
          </ac:spMkLst>
        </pc:spChg>
        <pc:spChg chg="add mod">
          <ac:chgData name="植野 芳彦" userId="86ab4e6fb1040a80" providerId="LiveId" clId="{FB6A878D-5448-4563-8E2D-9CA6A7F8E530}" dt="2021-05-03T11:08:52.145" v="1718" actId="1076"/>
          <ac:spMkLst>
            <pc:docMk/>
            <pc:sldMk cId="3500431397" sldId="1304"/>
            <ac:spMk id="16" creationId="{4DAD3D6C-26B4-42D7-8B56-991438EAADE4}"/>
          </ac:spMkLst>
        </pc:spChg>
        <pc:spChg chg="add mod">
          <ac:chgData name="植野 芳彦" userId="86ab4e6fb1040a80" providerId="LiveId" clId="{FB6A878D-5448-4563-8E2D-9CA6A7F8E530}" dt="2021-05-03T11:08:49.584" v="1717" actId="1076"/>
          <ac:spMkLst>
            <pc:docMk/>
            <pc:sldMk cId="3500431397" sldId="1304"/>
            <ac:spMk id="17" creationId="{604391D0-DC4C-46F7-88D2-921DF6CE17B8}"/>
          </ac:spMkLst>
        </pc:spChg>
        <pc:spChg chg="add mod">
          <ac:chgData name="植野 芳彦" userId="86ab4e6fb1040a80" providerId="LiveId" clId="{FB6A878D-5448-4563-8E2D-9CA6A7F8E530}" dt="2021-05-03T10:59:45.940" v="1323" actId="20577"/>
          <ac:spMkLst>
            <pc:docMk/>
            <pc:sldMk cId="3500431397" sldId="1304"/>
            <ac:spMk id="18" creationId="{F9BB6E00-C0F5-4DB9-AE36-EBB73719C3C7}"/>
          </ac:spMkLst>
        </pc:spChg>
        <pc:spChg chg="add mod">
          <ac:chgData name="植野 芳彦" userId="86ab4e6fb1040a80" providerId="LiveId" clId="{FB6A878D-5448-4563-8E2D-9CA6A7F8E530}" dt="2021-05-03T11:04:08.250" v="1501" actId="1076"/>
          <ac:spMkLst>
            <pc:docMk/>
            <pc:sldMk cId="3500431397" sldId="1304"/>
            <ac:spMk id="19" creationId="{8FF2411E-451F-4018-A9D6-4295FE976B3C}"/>
          </ac:spMkLst>
        </pc:spChg>
        <pc:spChg chg="add mod">
          <ac:chgData name="植野 芳彦" userId="86ab4e6fb1040a80" providerId="LiveId" clId="{FB6A878D-5448-4563-8E2D-9CA6A7F8E530}" dt="2021-05-03T11:04:13.561" v="1502" actId="1076"/>
          <ac:spMkLst>
            <pc:docMk/>
            <pc:sldMk cId="3500431397" sldId="1304"/>
            <ac:spMk id="20" creationId="{BDDC56BE-F889-4309-A631-22FDE2ED32AE}"/>
          </ac:spMkLst>
        </pc:spChg>
        <pc:spChg chg="add mod">
          <ac:chgData name="植野 芳彦" userId="86ab4e6fb1040a80" providerId="LiveId" clId="{FB6A878D-5448-4563-8E2D-9CA6A7F8E530}" dt="2021-05-03T11:06:58.159" v="1629" actId="20577"/>
          <ac:spMkLst>
            <pc:docMk/>
            <pc:sldMk cId="3500431397" sldId="1304"/>
            <ac:spMk id="21" creationId="{8E78BC0A-CC54-4315-969F-98D1DE0DC807}"/>
          </ac:spMkLst>
        </pc:spChg>
        <pc:spChg chg="add mod">
          <ac:chgData name="植野 芳彦" userId="86ab4e6fb1040a80" providerId="LiveId" clId="{FB6A878D-5448-4563-8E2D-9CA6A7F8E530}" dt="2021-05-03T11:08:31.978" v="1713" actId="14100"/>
          <ac:spMkLst>
            <pc:docMk/>
            <pc:sldMk cId="3500431397" sldId="1304"/>
            <ac:spMk id="22" creationId="{7A41C234-88A7-4C53-AEE1-8B19ABF13CCD}"/>
          </ac:spMkLst>
        </pc:spChg>
        <pc:spChg chg="add mod">
          <ac:chgData name="植野 芳彦" userId="86ab4e6fb1040a80" providerId="LiveId" clId="{FB6A878D-5448-4563-8E2D-9CA6A7F8E530}" dt="2021-05-03T11:10:44.431" v="1829" actId="20577"/>
          <ac:spMkLst>
            <pc:docMk/>
            <pc:sldMk cId="3500431397" sldId="1304"/>
            <ac:spMk id="23" creationId="{ABD75080-B3C1-4D61-9619-B092D41F7DC9}"/>
          </ac:spMkLst>
        </pc:spChg>
      </pc:sldChg>
      <pc:sldChg chg="addSp modSp new mod">
        <pc:chgData name="植野 芳彦" userId="86ab4e6fb1040a80" providerId="LiveId" clId="{FB6A878D-5448-4563-8E2D-9CA6A7F8E530}" dt="2021-05-03T22:45:07.303" v="1936" actId="20577"/>
        <pc:sldMkLst>
          <pc:docMk/>
          <pc:sldMk cId="1941070244" sldId="1305"/>
        </pc:sldMkLst>
        <pc:spChg chg="add mod">
          <ac:chgData name="植野 芳彦" userId="86ab4e6fb1040a80" providerId="LiveId" clId="{FB6A878D-5448-4563-8E2D-9CA6A7F8E530}" dt="2021-05-03T22:45:07.303" v="1936" actId="20577"/>
          <ac:spMkLst>
            <pc:docMk/>
            <pc:sldMk cId="1941070244" sldId="1305"/>
            <ac:spMk id="5" creationId="{8973437F-110E-4FD9-825C-571727AE8DE5}"/>
          </ac:spMkLst>
        </pc:spChg>
        <pc:picChg chg="add mod">
          <ac:chgData name="植野 芳彦" userId="86ab4e6fb1040a80" providerId="LiveId" clId="{FB6A878D-5448-4563-8E2D-9CA6A7F8E530}" dt="2021-05-03T21:04:35.265" v="1872" actId="1076"/>
          <ac:picMkLst>
            <pc:docMk/>
            <pc:sldMk cId="1941070244" sldId="1305"/>
            <ac:picMk id="2" creationId="{2DEB773A-5BD7-4E40-A48A-BE7950F76055}"/>
          </ac:picMkLst>
        </pc:picChg>
        <pc:picChg chg="add mod">
          <ac:chgData name="植野 芳彦" userId="86ab4e6fb1040a80" providerId="LiveId" clId="{FB6A878D-5448-4563-8E2D-9CA6A7F8E530}" dt="2021-05-03T21:05:34.332" v="1879" actId="1076"/>
          <ac:picMkLst>
            <pc:docMk/>
            <pc:sldMk cId="1941070244" sldId="1305"/>
            <ac:picMk id="3" creationId="{D94777E5-13A5-4AB6-A572-5B24523DDCBB}"/>
          </ac:picMkLst>
        </pc:picChg>
        <pc:picChg chg="add mod">
          <ac:chgData name="植野 芳彦" userId="86ab4e6fb1040a80" providerId="LiveId" clId="{FB6A878D-5448-4563-8E2D-9CA6A7F8E530}" dt="2021-05-03T21:05:30.739" v="1878" actId="14100"/>
          <ac:picMkLst>
            <pc:docMk/>
            <pc:sldMk cId="1941070244" sldId="1305"/>
            <ac:picMk id="4" creationId="{0F8A7BDA-88C1-4249-ADC7-98745A273667}"/>
          </ac:picMkLst>
        </pc:picChg>
      </pc:sldChg>
      <pc:sldChg chg="modSp add mod">
        <pc:chgData name="植野 芳彦" userId="86ab4e6fb1040a80" providerId="LiveId" clId="{FB6A878D-5448-4563-8E2D-9CA6A7F8E530}" dt="2021-05-04T10:01:22.774" v="2861" actId="6549"/>
        <pc:sldMkLst>
          <pc:docMk/>
          <pc:sldMk cId="1794682804" sldId="1306"/>
        </pc:sldMkLst>
        <pc:spChg chg="mod">
          <ac:chgData name="植野 芳彦" userId="86ab4e6fb1040a80" providerId="LiveId" clId="{FB6A878D-5448-4563-8E2D-9CA6A7F8E530}" dt="2021-05-04T09:58:05.601" v="2315" actId="20577"/>
          <ac:spMkLst>
            <pc:docMk/>
            <pc:sldMk cId="1794682804" sldId="1306"/>
            <ac:spMk id="2" creationId="{56BF684E-7CE0-4890-9F99-9AF12F387B6B}"/>
          </ac:spMkLst>
        </pc:spChg>
        <pc:spChg chg="mod">
          <ac:chgData name="植野 芳彦" userId="86ab4e6fb1040a80" providerId="LiveId" clId="{FB6A878D-5448-4563-8E2D-9CA6A7F8E530}" dt="2021-05-04T10:01:22.774" v="2861" actId="6549"/>
          <ac:spMkLst>
            <pc:docMk/>
            <pc:sldMk cId="1794682804" sldId="1306"/>
            <ac:spMk id="3" creationId="{5947CF7B-6D11-4F5C-860D-FB2C59F3029A}"/>
          </ac:spMkLst>
        </pc:spChg>
      </pc:sldChg>
      <pc:sldChg chg="modSp add mod">
        <pc:chgData name="植野 芳彦" userId="86ab4e6fb1040a80" providerId="LiveId" clId="{FB6A878D-5448-4563-8E2D-9CA6A7F8E530}" dt="2021-05-05T07:13:02.429" v="4464" actId="6549"/>
        <pc:sldMkLst>
          <pc:docMk/>
          <pc:sldMk cId="2071045971" sldId="1307"/>
        </pc:sldMkLst>
        <pc:spChg chg="mod">
          <ac:chgData name="植野 芳彦" userId="86ab4e6fb1040a80" providerId="LiveId" clId="{FB6A878D-5448-4563-8E2D-9CA6A7F8E530}" dt="2021-05-04T10:02:27.572" v="2928" actId="6549"/>
          <ac:spMkLst>
            <pc:docMk/>
            <pc:sldMk cId="2071045971" sldId="1307"/>
            <ac:spMk id="2" creationId="{56BF684E-7CE0-4890-9F99-9AF12F387B6B}"/>
          </ac:spMkLst>
        </pc:spChg>
        <pc:spChg chg="mod">
          <ac:chgData name="植野 芳彦" userId="86ab4e6fb1040a80" providerId="LiveId" clId="{FB6A878D-5448-4563-8E2D-9CA6A7F8E530}" dt="2021-05-05T07:13:02.429" v="4464" actId="6549"/>
          <ac:spMkLst>
            <pc:docMk/>
            <pc:sldMk cId="2071045971" sldId="1307"/>
            <ac:spMk id="3" creationId="{5947CF7B-6D11-4F5C-860D-FB2C59F3029A}"/>
          </ac:spMkLst>
        </pc:spChg>
      </pc:sldChg>
      <pc:sldChg chg="add">
        <pc:chgData name="植野 芳彦" userId="86ab4e6fb1040a80" providerId="LiveId" clId="{FB6A878D-5448-4563-8E2D-9CA6A7F8E530}" dt="2021-05-04T10:07:38.956" v="3307"/>
        <pc:sldMkLst>
          <pc:docMk/>
          <pc:sldMk cId="2043361911" sldId="1308"/>
        </pc:sldMkLst>
      </pc:sldChg>
      <pc:sldChg chg="modSp add mod">
        <pc:chgData name="植野 芳彦" userId="86ab4e6fb1040a80" providerId="LiveId" clId="{FB6A878D-5448-4563-8E2D-9CA6A7F8E530}" dt="2021-05-04T10:11:16.911" v="3519" actId="6549"/>
        <pc:sldMkLst>
          <pc:docMk/>
          <pc:sldMk cId="3732389403" sldId="1309"/>
        </pc:sldMkLst>
        <pc:spChg chg="mod">
          <ac:chgData name="植野 芳彦" userId="86ab4e6fb1040a80" providerId="LiveId" clId="{FB6A878D-5448-4563-8E2D-9CA6A7F8E530}" dt="2021-05-04T10:10:50.269" v="3496" actId="14100"/>
          <ac:spMkLst>
            <pc:docMk/>
            <pc:sldMk cId="3732389403" sldId="1309"/>
            <ac:spMk id="3" creationId="{43D8850F-EAB0-4BDA-AA80-48B7100AB5D4}"/>
          </ac:spMkLst>
        </pc:spChg>
        <pc:spChg chg="mod">
          <ac:chgData name="植野 芳彦" userId="86ab4e6fb1040a80" providerId="LiveId" clId="{FB6A878D-5448-4563-8E2D-9CA6A7F8E530}" dt="2021-05-04T10:11:16.911" v="3519" actId="6549"/>
          <ac:spMkLst>
            <pc:docMk/>
            <pc:sldMk cId="3732389403" sldId="1309"/>
            <ac:spMk id="4" creationId="{EB330C89-4E96-46A0-A889-D31B7C4E34DF}"/>
          </ac:spMkLst>
        </pc:spChg>
        <pc:spChg chg="mod">
          <ac:chgData name="植野 芳彦" userId="86ab4e6fb1040a80" providerId="LiveId" clId="{FB6A878D-5448-4563-8E2D-9CA6A7F8E530}" dt="2021-05-04T10:10:54.206" v="3497" actId="1076"/>
          <ac:spMkLst>
            <pc:docMk/>
            <pc:sldMk cId="3732389403" sldId="1309"/>
            <ac:spMk id="5" creationId="{07F3D025-2529-4362-BD95-39146220D979}"/>
          </ac:spMkLst>
        </pc:spChg>
      </pc:sldChg>
      <pc:sldChg chg="add">
        <pc:chgData name="植野 芳彦" userId="86ab4e6fb1040a80" providerId="LiveId" clId="{FB6A878D-5448-4563-8E2D-9CA6A7F8E530}" dt="2021-05-04T10:08:51.877" v="3309"/>
        <pc:sldMkLst>
          <pc:docMk/>
          <pc:sldMk cId="0" sldId="1310"/>
        </pc:sldMkLst>
      </pc:sldChg>
      <pc:sldChg chg="addSp modSp new mod">
        <pc:chgData name="植野 芳彦" userId="86ab4e6fb1040a80" providerId="LiveId" clId="{FB6A878D-5448-4563-8E2D-9CA6A7F8E530}" dt="2021-05-05T03:11:00.706" v="4300" actId="20577"/>
        <pc:sldMkLst>
          <pc:docMk/>
          <pc:sldMk cId="1239567492" sldId="1311"/>
        </pc:sldMkLst>
        <pc:spChg chg="add mod">
          <ac:chgData name="植野 芳彦" userId="86ab4e6fb1040a80" providerId="LiveId" clId="{FB6A878D-5448-4563-8E2D-9CA6A7F8E530}" dt="2021-05-05T03:11:00.706" v="4300" actId="20577"/>
          <ac:spMkLst>
            <pc:docMk/>
            <pc:sldMk cId="1239567492" sldId="1311"/>
            <ac:spMk id="2" creationId="{583F5567-FD00-4836-879D-3B47F3F0F180}"/>
          </ac:spMkLst>
        </pc:spChg>
      </pc:sldChg>
      <pc:sldChg chg="addSp delSp modSp new del mod">
        <pc:chgData name="植野 芳彦" userId="86ab4e6fb1040a80" providerId="LiveId" clId="{FB6A878D-5448-4563-8E2D-9CA6A7F8E530}" dt="2021-05-04T21:12:01.859" v="3724" actId="2696"/>
        <pc:sldMkLst>
          <pc:docMk/>
          <pc:sldMk cId="3274110285" sldId="1311"/>
        </pc:sldMkLst>
        <pc:spChg chg="mod">
          <ac:chgData name="植野 芳彦" userId="86ab4e6fb1040a80" providerId="LiveId" clId="{FB6A878D-5448-4563-8E2D-9CA6A7F8E530}" dt="2021-05-04T18:52:19.166" v="3566" actId="1076"/>
          <ac:spMkLst>
            <pc:docMk/>
            <pc:sldMk cId="3274110285" sldId="1311"/>
            <ac:spMk id="2" creationId="{6158FE1B-FCFD-4FEF-8393-4BB3CD0C993A}"/>
          </ac:spMkLst>
        </pc:spChg>
        <pc:spChg chg="del">
          <ac:chgData name="植野 芳彦" userId="86ab4e6fb1040a80" providerId="LiveId" clId="{FB6A878D-5448-4563-8E2D-9CA6A7F8E530}" dt="2021-05-04T18:51:51.103" v="3521" actId="21"/>
          <ac:spMkLst>
            <pc:docMk/>
            <pc:sldMk cId="3274110285" sldId="1311"/>
            <ac:spMk id="3" creationId="{B40B8FCC-5D0C-4CD4-BC21-7F2B9C64332E}"/>
          </ac:spMkLst>
        </pc:spChg>
        <pc:spChg chg="add mod">
          <ac:chgData name="植野 芳彦" userId="86ab4e6fb1040a80" providerId="LiveId" clId="{FB6A878D-5448-4563-8E2D-9CA6A7F8E530}" dt="2021-05-04T21:11:28.726" v="3719" actId="20577"/>
          <ac:spMkLst>
            <pc:docMk/>
            <pc:sldMk cId="3274110285" sldId="1311"/>
            <ac:spMk id="4" creationId="{8034EEB9-8B9C-415D-A1A2-73A62E4D9B7A}"/>
          </ac:spMkLst>
        </pc:spChg>
      </pc:sldChg>
      <pc:sldChg chg="modSp add mod">
        <pc:chgData name="植野 芳彦" userId="86ab4e6fb1040a80" providerId="LiveId" clId="{FB6A878D-5448-4563-8E2D-9CA6A7F8E530}" dt="2021-05-05T07:15:43.187" v="4579" actId="255"/>
        <pc:sldMkLst>
          <pc:docMk/>
          <pc:sldMk cId="845778379" sldId="1312"/>
        </pc:sldMkLst>
        <pc:spChg chg="mod">
          <ac:chgData name="植野 芳彦" userId="86ab4e6fb1040a80" providerId="LiveId" clId="{FB6A878D-5448-4563-8E2D-9CA6A7F8E530}" dt="2021-05-05T07:15:29.737" v="4578" actId="20577"/>
          <ac:spMkLst>
            <pc:docMk/>
            <pc:sldMk cId="845778379" sldId="1312"/>
            <ac:spMk id="2" creationId="{C91254AB-BE3F-4EF6-90AF-A588CCE200B3}"/>
          </ac:spMkLst>
        </pc:spChg>
        <pc:spChg chg="mod">
          <ac:chgData name="植野 芳彦" userId="86ab4e6fb1040a80" providerId="LiveId" clId="{FB6A878D-5448-4563-8E2D-9CA6A7F8E530}" dt="2021-05-05T07:15:43.187" v="4579" actId="255"/>
          <ac:spMkLst>
            <pc:docMk/>
            <pc:sldMk cId="845778379" sldId="1312"/>
            <ac:spMk id="75779" creationId="{FE1AD9DA-1D9D-4DFC-B585-E1E09A545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567" cy="493474"/>
          </a:xfrm>
          <a:prstGeom prst="rect">
            <a:avLst/>
          </a:prstGeom>
        </p:spPr>
        <p:txBody>
          <a:bodyPr vert="horz" lIns="91034" tIns="45518" rIns="91034" bIns="455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616" y="0"/>
            <a:ext cx="2918567" cy="493474"/>
          </a:xfrm>
          <a:prstGeom prst="rect">
            <a:avLst/>
          </a:prstGeom>
        </p:spPr>
        <p:txBody>
          <a:bodyPr vert="horz" lIns="91034" tIns="45518" rIns="91034" bIns="45518" rtlCol="0"/>
          <a:lstStyle>
            <a:lvl1pPr algn="r">
              <a:defRPr sz="1200"/>
            </a:lvl1pPr>
          </a:lstStyle>
          <a:p>
            <a:fld id="{76E59788-07DE-4976-9FCC-E5DBE7526B65}" type="datetimeFigureOut">
              <a:rPr kumimoji="1" lang="ja-JP" altLang="en-US" smtClean="0"/>
              <a:t>2022/10/9</a:t>
            </a:fld>
            <a:endParaRPr kumimoji="1" lang="ja-JP" altLang="en-US"/>
          </a:p>
        </p:txBody>
      </p:sp>
      <p:sp>
        <p:nvSpPr>
          <p:cNvPr id="4" name="フッター プレースホルダー 3"/>
          <p:cNvSpPr>
            <a:spLocks noGrp="1"/>
          </p:cNvSpPr>
          <p:nvPr>
            <p:ph type="ftr" sz="quarter" idx="2"/>
          </p:nvPr>
        </p:nvSpPr>
        <p:spPr>
          <a:xfrm>
            <a:off x="0" y="9371259"/>
            <a:ext cx="2918567" cy="493474"/>
          </a:xfrm>
          <a:prstGeom prst="rect">
            <a:avLst/>
          </a:prstGeom>
        </p:spPr>
        <p:txBody>
          <a:bodyPr vert="horz" lIns="91034" tIns="45518" rIns="91034" bIns="455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616" y="9371259"/>
            <a:ext cx="2918567" cy="493474"/>
          </a:xfrm>
          <a:prstGeom prst="rect">
            <a:avLst/>
          </a:prstGeom>
        </p:spPr>
        <p:txBody>
          <a:bodyPr vert="horz" lIns="91034" tIns="45518" rIns="91034" bIns="45518" rtlCol="0" anchor="b"/>
          <a:lstStyle>
            <a:lvl1pPr algn="r">
              <a:defRPr sz="1200"/>
            </a:lvl1pPr>
          </a:lstStyle>
          <a:p>
            <a:fld id="{A2FA2AB9-A85C-49C8-9843-4A351ACE6611}" type="slidenum">
              <a:rPr kumimoji="1" lang="ja-JP" altLang="en-US" smtClean="0"/>
              <a:t>‹#›</a:t>
            </a:fld>
            <a:endParaRPr kumimoji="1" lang="ja-JP" altLang="en-US"/>
          </a:p>
        </p:txBody>
      </p:sp>
    </p:spTree>
    <p:extLst>
      <p:ext uri="{BB962C8B-B14F-4D97-AF65-F5344CB8AC3E}">
        <p14:creationId xmlns:p14="http://schemas.microsoft.com/office/powerpoint/2010/main" val="517020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5"/>
          </a:xfrm>
          <a:prstGeom prst="rect">
            <a:avLst/>
          </a:prstGeom>
        </p:spPr>
        <p:txBody>
          <a:bodyPr vert="horz" lIns="91034" tIns="45518" rIns="91034" bIns="455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3315"/>
          </a:xfrm>
          <a:prstGeom prst="rect">
            <a:avLst/>
          </a:prstGeom>
        </p:spPr>
        <p:txBody>
          <a:bodyPr vert="horz" lIns="91034" tIns="45518" rIns="91034" bIns="45518" rtlCol="0"/>
          <a:lstStyle>
            <a:lvl1pPr algn="r">
              <a:defRPr sz="1200"/>
            </a:lvl1pPr>
          </a:lstStyle>
          <a:p>
            <a:fld id="{00014E37-C240-4A5D-8D54-7CDCEBCFE876}" type="datetimeFigureOut">
              <a:rPr kumimoji="1" lang="ja-JP" altLang="en-US" smtClean="0"/>
              <a:t>2022/10/9</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1034" tIns="45518" rIns="91034" bIns="45518" rtlCol="0" anchor="ctr"/>
          <a:lstStyle/>
          <a:p>
            <a:endParaRPr lang="ja-JP" altLang="en-US"/>
          </a:p>
        </p:txBody>
      </p:sp>
      <p:sp>
        <p:nvSpPr>
          <p:cNvPr id="5" name="ノート プレースホルダー 4"/>
          <p:cNvSpPr>
            <a:spLocks noGrp="1"/>
          </p:cNvSpPr>
          <p:nvPr>
            <p:ph type="body" sz="quarter" idx="3"/>
          </p:nvPr>
        </p:nvSpPr>
        <p:spPr>
          <a:xfrm>
            <a:off x="673577" y="4686500"/>
            <a:ext cx="5388610" cy="4439840"/>
          </a:xfrm>
          <a:prstGeom prst="rect">
            <a:avLst/>
          </a:prstGeom>
        </p:spPr>
        <p:txBody>
          <a:bodyPr vert="horz" lIns="91034" tIns="45518" rIns="91034" bIns="455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5"/>
            <a:ext cx="2918831" cy="493315"/>
          </a:xfrm>
          <a:prstGeom prst="rect">
            <a:avLst/>
          </a:prstGeom>
        </p:spPr>
        <p:txBody>
          <a:bodyPr vert="horz" lIns="91034" tIns="45518" rIns="91034" bIns="455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5"/>
            <a:ext cx="2918831" cy="493315"/>
          </a:xfrm>
          <a:prstGeom prst="rect">
            <a:avLst/>
          </a:prstGeom>
        </p:spPr>
        <p:txBody>
          <a:bodyPr vert="horz" lIns="91034" tIns="45518" rIns="91034" bIns="45518" rtlCol="0" anchor="b"/>
          <a:lstStyle>
            <a:lvl1pPr algn="r">
              <a:defRPr sz="1200"/>
            </a:lvl1pPr>
          </a:lstStyle>
          <a:p>
            <a:fld id="{0FA0D7FB-34D8-412F-80F8-B2B07250E8BF}" type="slidenum">
              <a:rPr kumimoji="1" lang="ja-JP" altLang="en-US" smtClean="0"/>
              <a:t>‹#›</a:t>
            </a:fld>
            <a:endParaRPr kumimoji="1" lang="ja-JP" altLang="en-US"/>
          </a:p>
        </p:txBody>
      </p:sp>
    </p:spTree>
    <p:extLst>
      <p:ext uri="{BB962C8B-B14F-4D97-AF65-F5344CB8AC3E}">
        <p14:creationId xmlns:p14="http://schemas.microsoft.com/office/powerpoint/2010/main" val="3155887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2</a:t>
            </a:fld>
            <a:endParaRPr kumimoji="1" lang="ja-JP" altLang="en-US"/>
          </a:p>
        </p:txBody>
      </p:sp>
    </p:spTree>
    <p:extLst>
      <p:ext uri="{BB962C8B-B14F-4D97-AF65-F5344CB8AC3E}">
        <p14:creationId xmlns:p14="http://schemas.microsoft.com/office/powerpoint/2010/main" val="180406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228286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5698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86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183891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29851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12069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19155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130279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97070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55365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2022/10/9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5321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7C7C5-B1AB-4378-AC9A-AF036CD2EA5B}" type="datetimeFigureOut">
              <a:rPr kumimoji="1" lang="ja-JP" altLang="en-US" smtClean="0"/>
              <a:t>2022/10/9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1741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jpeg"/><Relationship Id="rId9" Type="http://schemas.microsoft.com/office/2007/relationships/hdphoto" Target="../media/hdphoto2.wdp"/></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タイトル 1"/>
          <p:cNvSpPr>
            <a:spLocks noChangeArrowheads="1"/>
          </p:cNvSpPr>
          <p:nvPr/>
        </p:nvSpPr>
        <p:spPr bwMode="auto">
          <a:xfrm>
            <a:off x="107950" y="147638"/>
            <a:ext cx="89281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pitchFamily="50" charset="-128"/>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pitchFamily="50" charset="-128"/>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pitchFamily="50" charset="-128"/>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pitchFamily="50" charset="-128"/>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9pPr>
          </a:lstStyle>
          <a:p>
            <a:pPr algn="ctr" eaLnBrk="1" hangingPunct="1">
              <a:spcBef>
                <a:spcPct val="0"/>
              </a:spcBef>
              <a:buClrTx/>
              <a:buSzTx/>
              <a:buFontTx/>
              <a:buNone/>
            </a:pPr>
            <a:r>
              <a:rPr lang="en-US" altLang="ja-JP" sz="3200" dirty="0">
                <a:latin typeface="HGP創英角ﾎﾟｯﾌﾟ体" pitchFamily="50" charset="-128"/>
                <a:ea typeface="HGP創英角ﾎﾟｯﾌﾟ体" pitchFamily="50" charset="-128"/>
                <a:cs typeface="Arial" pitchFamily="34" charset="0"/>
              </a:rPr>
              <a:t>BIM/CIM</a:t>
            </a:r>
            <a:r>
              <a:rPr lang="ja-JP" altLang="en-US" sz="3200" dirty="0">
                <a:latin typeface="HGP創英角ﾎﾟｯﾌﾟ体" pitchFamily="50" charset="-128"/>
                <a:ea typeface="HGP創英角ﾎﾟｯﾌﾟ体" pitchFamily="50" charset="-128"/>
                <a:cs typeface="Arial" pitchFamily="34" charset="0"/>
              </a:rPr>
              <a:t>導入の実際</a:t>
            </a:r>
            <a:endParaRPr lang="en-US" altLang="ja-JP" sz="32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2400" dirty="0">
                <a:latin typeface="HGP創英角ﾎﾟｯﾌﾟ体" pitchFamily="50" charset="-128"/>
                <a:ea typeface="HGP創英角ﾎﾟｯﾌﾟ体" pitchFamily="50" charset="-128"/>
                <a:cs typeface="Arial" pitchFamily="34" charset="0"/>
              </a:rPr>
              <a:t>今後の受発注業務はどう変わるか？</a:t>
            </a:r>
            <a:endParaRPr lang="en-US" altLang="ja-JP" sz="24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3200" dirty="0">
                <a:latin typeface="HGP創英角ﾎﾟｯﾌﾟ体" pitchFamily="50" charset="-128"/>
                <a:ea typeface="HGP創英角ﾎﾟｯﾌﾟ体" pitchFamily="50" charset="-128"/>
                <a:cs typeface="Arial" pitchFamily="34" charset="0"/>
              </a:rPr>
              <a:t>　　　　　　</a:t>
            </a:r>
            <a:endParaRPr lang="en-US" altLang="ja-JP" sz="32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2000" dirty="0">
                <a:latin typeface="HGP創英角ﾎﾟｯﾌﾟ体" pitchFamily="50" charset="-128"/>
                <a:ea typeface="HGP創英角ﾎﾟｯﾌﾟ体" pitchFamily="50" charset="-128"/>
                <a:cs typeface="Arial" pitchFamily="34" charset="0"/>
              </a:rPr>
              <a:t>（２０２１．</a:t>
            </a:r>
            <a:r>
              <a:rPr lang="en-US" altLang="ja-JP" sz="2000" dirty="0">
                <a:latin typeface="HGP創英角ﾎﾟｯﾌﾟ体" pitchFamily="50" charset="-128"/>
                <a:ea typeface="HGP創英角ﾎﾟｯﾌﾟ体" pitchFamily="50" charset="-128"/>
                <a:cs typeface="Arial" pitchFamily="34" charset="0"/>
              </a:rPr>
              <a:t>0</a:t>
            </a:r>
            <a:r>
              <a:rPr lang="ja-JP" altLang="en-US" sz="2000" dirty="0">
                <a:latin typeface="HGP創英角ﾎﾟｯﾌﾟ体" pitchFamily="50" charset="-128"/>
                <a:ea typeface="HGP創英角ﾎﾟｯﾌﾟ体" pitchFamily="50" charset="-128"/>
                <a:cs typeface="Arial" pitchFamily="34" charset="0"/>
              </a:rPr>
              <a:t>５．１８　）</a:t>
            </a:r>
            <a:br>
              <a:rPr lang="en-US" altLang="ja-JP" sz="2000" dirty="0">
                <a:latin typeface="HGP創英角ﾎﾟｯﾌﾟ体" pitchFamily="50" charset="-128"/>
                <a:ea typeface="HGP創英角ﾎﾟｯﾌﾟ体" pitchFamily="50" charset="-128"/>
                <a:cs typeface="Arial" pitchFamily="34" charset="0"/>
              </a:rPr>
            </a:br>
            <a:endParaRPr lang="en-US" altLang="ja-JP" sz="2000" dirty="0">
              <a:latin typeface="HGP創英角ﾎﾟｯﾌﾟ体" pitchFamily="50" charset="-128"/>
              <a:ea typeface="HGP創英角ﾎﾟｯﾌﾟ体" pitchFamily="50" charset="-128"/>
              <a:cs typeface="Arial" pitchFamily="34" charset="0"/>
            </a:endParaRPr>
          </a:p>
        </p:txBody>
      </p:sp>
      <p:sp>
        <p:nvSpPr>
          <p:cNvPr id="9220" name="Text Box 5"/>
          <p:cNvSpPr>
            <a:spLocks noChangeArrowheads="1"/>
          </p:cNvSpPr>
          <p:nvPr/>
        </p:nvSpPr>
        <p:spPr bwMode="auto">
          <a:xfrm>
            <a:off x="38260" y="5880100"/>
            <a:ext cx="899779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pitchFamily="50" charset="-128"/>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pitchFamily="50" charset="-128"/>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pitchFamily="50" charset="-128"/>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pitchFamily="50" charset="-128"/>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9pPr>
          </a:lstStyle>
          <a:p>
            <a:pPr eaLnBrk="1" hangingPunct="1">
              <a:spcBef>
                <a:spcPct val="0"/>
              </a:spcBef>
              <a:buClrTx/>
              <a:buSzTx/>
              <a:buFontTx/>
              <a:buNone/>
            </a:pPr>
            <a:r>
              <a:rPr lang="ja-JP" altLang="en-US" sz="2400" b="1" dirty="0">
                <a:latin typeface="HGS創英角ﾎﾟｯﾌﾟ体" pitchFamily="50" charset="-128"/>
                <a:ea typeface="HGS創英角ﾎﾟｯﾌﾟ体" pitchFamily="50" charset="-128"/>
                <a:cs typeface="Arial" pitchFamily="34" charset="0"/>
              </a:rPr>
              <a:t>　　　　　　　　　</a:t>
            </a:r>
            <a:r>
              <a:rPr lang="ja-JP" altLang="en-US" sz="2000" b="1" dirty="0">
                <a:latin typeface="+mj-ea"/>
                <a:ea typeface="+mj-ea"/>
                <a:cs typeface="Arial" pitchFamily="34" charset="0"/>
              </a:rPr>
              <a:t>２０２２．１０．１３　　　植野インフラマネジメントオフィス　　　</a:t>
            </a:r>
          </a:p>
          <a:p>
            <a:pPr eaLnBrk="1" hangingPunct="1">
              <a:spcBef>
                <a:spcPct val="0"/>
              </a:spcBef>
              <a:buClrTx/>
              <a:buSzTx/>
              <a:buFontTx/>
              <a:buNone/>
            </a:pPr>
            <a:r>
              <a:rPr lang="ja-JP" altLang="en-US" sz="2400" b="1">
                <a:latin typeface="+mj-ea"/>
                <a:ea typeface="+mj-ea"/>
                <a:cs typeface="Arial" pitchFamily="34" charset="0"/>
              </a:rPr>
              <a:t>　　　　　　　　　　　　　　　　　　　　　　　　　　　　　　　　　　</a:t>
            </a:r>
            <a:r>
              <a:rPr lang="ja-JP" altLang="en-US" sz="2400" b="1" dirty="0">
                <a:latin typeface="+mj-ea"/>
                <a:ea typeface="+mj-ea"/>
                <a:cs typeface="Arial" pitchFamily="34" charset="0"/>
              </a:rPr>
              <a:t>植野　芳彦　</a:t>
            </a:r>
          </a:p>
        </p:txBody>
      </p:sp>
      <p:pic>
        <p:nvPicPr>
          <p:cNvPr id="6" name="Picture 2">
            <a:extLst>
              <a:ext uri="{FF2B5EF4-FFF2-40B4-BE49-F238E27FC236}">
                <a16:creationId xmlns:a16="http://schemas.microsoft.com/office/drawing/2014/main" id="{0DFE2313-84FF-42C5-8FD2-989DCCF16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 t="16476" r="-15" b="8540"/>
          <a:stretch>
            <a:fillRect/>
          </a:stretch>
        </p:blipFill>
        <p:spPr bwMode="auto">
          <a:xfrm>
            <a:off x="17087" y="1176850"/>
            <a:ext cx="9067481" cy="450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35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D2EEB1-D9DE-4E85-B08A-9B13DF1D5D32}"/>
              </a:ext>
            </a:extLst>
          </p:cNvPr>
          <p:cNvSpPr/>
          <p:nvPr/>
        </p:nvSpPr>
        <p:spPr>
          <a:xfrm>
            <a:off x="152473" y="876492"/>
            <a:ext cx="8702707" cy="5649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2000" b="1" spc="65" dirty="0">
                <a:solidFill>
                  <a:schemeClr val="tx1"/>
                </a:solidFill>
                <a:latin typeface="+mj-ea"/>
                <a:ea typeface="+mj-ea"/>
                <a:cs typeface="Times New Roman" panose="02020603050405020304" pitchFamily="18" charset="0"/>
              </a:rPr>
              <a:t>ICT</a:t>
            </a:r>
            <a:r>
              <a:rPr lang="ja-JP" altLang="en-US" sz="2000" spc="65" dirty="0">
                <a:solidFill>
                  <a:srgbClr val="000000"/>
                </a:solidFill>
                <a:latin typeface="+mj-ea"/>
                <a:ea typeface="+mj-ea"/>
                <a:cs typeface="Times New Roman" panose="02020603050405020304" pitchFamily="18" charset="0"/>
              </a:rPr>
              <a:t>：</a:t>
            </a:r>
            <a:r>
              <a:rPr lang="ja-JP" altLang="ja-JP" sz="2000" spc="65" dirty="0">
                <a:solidFill>
                  <a:srgbClr val="000000"/>
                </a:solidFill>
                <a:latin typeface="+mj-ea"/>
                <a:ea typeface="+mj-ea"/>
                <a:cs typeface="Times New Roman" panose="02020603050405020304" pitchFamily="18" charset="0"/>
              </a:rPr>
              <a:t>「</a:t>
            </a:r>
            <a:r>
              <a:rPr lang="ja-JP" altLang="ja-JP" sz="2000" spc="65" dirty="0">
                <a:solidFill>
                  <a:srgbClr val="000000"/>
                </a:solidFill>
                <a:highlight>
                  <a:srgbClr val="FFFF00"/>
                </a:highlight>
                <a:latin typeface="+mj-ea"/>
                <a:ea typeface="+mj-ea"/>
                <a:cs typeface="Times New Roman" panose="02020603050405020304" pitchFamily="18" charset="0"/>
              </a:rPr>
              <a:t>情報通信技術</a:t>
            </a:r>
            <a:r>
              <a:rPr lang="ja-JP" altLang="ja-JP" sz="2000" spc="65" dirty="0">
                <a:solidFill>
                  <a:srgbClr val="000000"/>
                </a:solidFill>
                <a:latin typeface="+mj-ea"/>
                <a:ea typeface="+mj-ea"/>
                <a:cs typeface="Times New Roman" panose="02020603050405020304" pitchFamily="18" charset="0"/>
              </a:rPr>
              <a:t>」と訳され，コンピュータを単独で使うだけでなく、</a:t>
            </a:r>
            <a:r>
              <a:rPr lang="ja-JP" altLang="en-US" sz="2000" spc="65" dirty="0">
                <a:solidFill>
                  <a:schemeClr val="tx1"/>
                </a:solidFill>
                <a:latin typeface="+mj-ea"/>
                <a:ea typeface="+mj-ea"/>
                <a:cs typeface="Times New Roman" panose="02020603050405020304" pitchFamily="18" charset="0"/>
              </a:rPr>
              <a:t>ネットワーク</a:t>
            </a:r>
            <a:r>
              <a:rPr lang="ja-JP" altLang="ja-JP" sz="2000" spc="65" dirty="0">
                <a:solidFill>
                  <a:srgbClr val="000000"/>
                </a:solidFill>
                <a:latin typeface="+mj-ea"/>
                <a:ea typeface="+mj-ea"/>
                <a:cs typeface="Times New Roman" panose="02020603050405020304" pitchFamily="18" charset="0"/>
              </a:rPr>
              <a:t>を活用して</a:t>
            </a:r>
            <a:r>
              <a:rPr lang="ja-JP" altLang="en-US" sz="2000" spc="65" dirty="0">
                <a:solidFill>
                  <a:srgbClr val="000000"/>
                </a:solidFill>
                <a:latin typeface="+mj-ea"/>
                <a:ea typeface="+mj-ea"/>
                <a:cs typeface="Times New Roman" panose="02020603050405020304" pitchFamily="18" charset="0"/>
              </a:rPr>
              <a:t>　　</a:t>
            </a:r>
            <a:endParaRPr lang="en-US" altLang="ja-JP" sz="2000" spc="65" dirty="0">
              <a:solidFill>
                <a:srgbClr val="000000"/>
              </a:solidFill>
              <a:latin typeface="+mj-ea"/>
              <a:ea typeface="+mj-ea"/>
              <a:cs typeface="Times New Roman" panose="02020603050405020304" pitchFamily="18" charset="0"/>
            </a:endParaRPr>
          </a:p>
          <a:p>
            <a:r>
              <a:rPr lang="ja-JP" altLang="en-US" sz="2000" spc="65" dirty="0">
                <a:solidFill>
                  <a:srgbClr val="000000"/>
                </a:solidFill>
                <a:latin typeface="+mj-ea"/>
                <a:ea typeface="+mj-ea"/>
                <a:cs typeface="Times New Roman" panose="02020603050405020304" pitchFamily="18" charset="0"/>
              </a:rPr>
              <a:t>　　　　　</a:t>
            </a:r>
            <a:r>
              <a:rPr lang="ja-JP" altLang="ja-JP" sz="2000" spc="65" dirty="0">
                <a:solidFill>
                  <a:srgbClr val="000000"/>
                </a:solidFill>
                <a:latin typeface="+mj-ea"/>
                <a:ea typeface="+mj-ea"/>
                <a:cs typeface="Times New Roman" panose="02020603050405020304" pitchFamily="18" charset="0"/>
              </a:rPr>
              <a:t>情報や知識を共有することも含めた幅広い意味を有する</a:t>
            </a:r>
            <a:r>
              <a:rPr lang="ja-JP" altLang="en-US" sz="2000" spc="65" dirty="0">
                <a:solidFill>
                  <a:srgbClr val="000000"/>
                </a:solidFill>
                <a:latin typeface="+mj-ea"/>
                <a:ea typeface="+mj-ea"/>
                <a:cs typeface="Times New Roman" panose="02020603050405020304" pitchFamily="18" charset="0"/>
              </a:rPr>
              <a:t>．</a:t>
            </a:r>
            <a:endParaRPr lang="en-US" altLang="ja-JP" sz="2000" spc="65" dirty="0">
              <a:solidFill>
                <a:srgbClr val="000000"/>
              </a:solidFill>
              <a:latin typeface="+mj-ea"/>
              <a:ea typeface="+mj-ea"/>
              <a:cs typeface="Times New Roman" panose="02020603050405020304" pitchFamily="18" charset="0"/>
            </a:endParaRPr>
          </a:p>
          <a:p>
            <a:endParaRPr lang="en-US" altLang="ja-JP" sz="2000" kern="100" spc="65" dirty="0">
              <a:solidFill>
                <a:srgbClr val="000000"/>
              </a:solidFill>
              <a:latin typeface="+mj-ea"/>
              <a:ea typeface="+mj-ea"/>
              <a:cs typeface="Times New Roman" panose="02020603050405020304" pitchFamily="18" charset="0"/>
            </a:endParaRPr>
          </a:p>
          <a:p>
            <a:r>
              <a:rPr lang="ja-JP" altLang="ja-JP" sz="2000" b="1" kern="100" dirty="0">
                <a:solidFill>
                  <a:srgbClr val="111111"/>
                </a:solidFill>
                <a:latin typeface="+mj-ea"/>
                <a:ea typeface="+mj-ea"/>
                <a:cs typeface="Times New Roman" panose="02020603050405020304" pitchFamily="18" charset="0"/>
              </a:rPr>
              <a:t>デジタルツイン</a:t>
            </a:r>
            <a:r>
              <a:rPr lang="ja-JP" altLang="en-US" sz="2000" kern="100" dirty="0">
                <a:solidFill>
                  <a:srgbClr val="111111"/>
                </a:solidFill>
                <a:latin typeface="+mj-ea"/>
                <a:ea typeface="+mj-ea"/>
                <a:cs typeface="Times New Roman" panose="02020603050405020304" pitchFamily="18" charset="0"/>
              </a:rPr>
              <a:t>：</a:t>
            </a:r>
            <a:r>
              <a:rPr lang="ja-JP" altLang="ja-JP" sz="2000" kern="100" dirty="0">
                <a:solidFill>
                  <a:srgbClr val="111111"/>
                </a:solidFill>
                <a:latin typeface="+mj-ea"/>
                <a:ea typeface="+mj-ea"/>
                <a:cs typeface="Times New Roman" panose="02020603050405020304" pitchFamily="18" charset="0"/>
              </a:rPr>
              <a:t>リアル（物理）空間にある情報を</a:t>
            </a:r>
            <a:r>
              <a:rPr lang="en-US" altLang="ja-JP" sz="2000" kern="100" dirty="0">
                <a:solidFill>
                  <a:srgbClr val="111111"/>
                </a:solidFill>
                <a:latin typeface="+mj-ea"/>
                <a:ea typeface="+mj-ea"/>
                <a:cs typeface="Times New Roman" panose="02020603050405020304" pitchFamily="18" charset="0"/>
              </a:rPr>
              <a:t>IoT</a:t>
            </a:r>
            <a:r>
              <a:rPr lang="ja-JP" altLang="ja-JP" sz="2000" kern="100" dirty="0">
                <a:solidFill>
                  <a:srgbClr val="111111"/>
                </a:solidFill>
                <a:latin typeface="+mj-ea"/>
                <a:ea typeface="+mj-ea"/>
                <a:cs typeface="Times New Roman" panose="02020603050405020304" pitchFamily="18" charset="0"/>
              </a:rPr>
              <a:t>などで集め、送信され</a:t>
            </a:r>
            <a:r>
              <a:rPr lang="ja-JP" altLang="ja-JP" sz="2000" dirty="0">
                <a:solidFill>
                  <a:srgbClr val="111111"/>
                </a:solidFill>
                <a:latin typeface="+mj-ea"/>
                <a:ea typeface="+mj-ea"/>
                <a:cs typeface="Times New Roman" panose="02020603050405020304" pitchFamily="18" charset="0"/>
              </a:rPr>
              <a:t>たデータを元にサイバー</a:t>
            </a:r>
            <a:endParaRPr lang="en-US" altLang="ja-JP" sz="2000" dirty="0">
              <a:solidFill>
                <a:srgbClr val="111111"/>
              </a:solidFill>
              <a:latin typeface="+mj-ea"/>
              <a:ea typeface="+mj-ea"/>
              <a:cs typeface="Times New Roman" panose="02020603050405020304" pitchFamily="18" charset="0"/>
            </a:endParaRPr>
          </a:p>
          <a:p>
            <a:r>
              <a:rPr lang="ja-JP" altLang="en-US" sz="2000" dirty="0">
                <a:solidFill>
                  <a:srgbClr val="111111"/>
                </a:solidFill>
                <a:latin typeface="+mj-ea"/>
                <a:ea typeface="+mj-ea"/>
                <a:cs typeface="Times New Roman" panose="02020603050405020304" pitchFamily="18" charset="0"/>
              </a:rPr>
              <a:t>　　　　</a:t>
            </a:r>
            <a:r>
              <a:rPr lang="ja-JP" altLang="ja-JP" sz="2000" dirty="0">
                <a:solidFill>
                  <a:srgbClr val="111111"/>
                </a:solidFill>
                <a:latin typeface="+mj-ea"/>
                <a:ea typeface="+mj-ea"/>
                <a:cs typeface="Times New Roman" panose="02020603050405020304" pitchFamily="18" charset="0"/>
              </a:rPr>
              <a:t>（仮想）空間で</a:t>
            </a:r>
            <a:r>
              <a:rPr lang="ja-JP" altLang="ja-JP" sz="2000" dirty="0">
                <a:solidFill>
                  <a:srgbClr val="111111"/>
                </a:solidFill>
                <a:highlight>
                  <a:srgbClr val="FFFF00"/>
                </a:highlight>
                <a:latin typeface="+mj-ea"/>
                <a:ea typeface="+mj-ea"/>
                <a:cs typeface="Times New Roman" panose="02020603050405020304" pitchFamily="18" charset="0"/>
              </a:rPr>
              <a:t>リアル空間を再現</a:t>
            </a:r>
            <a:r>
              <a:rPr lang="ja-JP" altLang="ja-JP" sz="2000" dirty="0">
                <a:solidFill>
                  <a:srgbClr val="111111"/>
                </a:solidFill>
                <a:latin typeface="+mj-ea"/>
                <a:ea typeface="+mj-ea"/>
                <a:cs typeface="Times New Roman" panose="02020603050405020304" pitchFamily="18" charset="0"/>
              </a:rPr>
              <a:t>する技術</a:t>
            </a:r>
            <a:r>
              <a:rPr lang="ja-JP" altLang="en-US" sz="2000" dirty="0">
                <a:solidFill>
                  <a:srgbClr val="111111"/>
                </a:solidFill>
                <a:latin typeface="+mj-ea"/>
                <a:ea typeface="+mj-ea"/>
                <a:cs typeface="Times New Roman" panose="02020603050405020304" pitchFamily="18" charset="0"/>
              </a:rPr>
              <a:t>．</a:t>
            </a:r>
            <a:endParaRPr lang="en-US" altLang="ja-JP" sz="2000" spc="65" dirty="0">
              <a:solidFill>
                <a:srgbClr val="000000"/>
              </a:solidFill>
              <a:latin typeface="+mj-ea"/>
              <a:ea typeface="+mj-ea"/>
              <a:cs typeface="Times New Roman" panose="02020603050405020304" pitchFamily="18" charset="0"/>
            </a:endParaRPr>
          </a:p>
          <a:p>
            <a:endParaRPr lang="ja-JP" altLang="en-US" sz="2000" dirty="0">
              <a:latin typeface="+mj-ea"/>
              <a:ea typeface="+mj-ea"/>
            </a:endParaRPr>
          </a:p>
          <a:p>
            <a:r>
              <a:rPr lang="en-US" altLang="ja-JP" sz="2000" b="1" dirty="0">
                <a:solidFill>
                  <a:srgbClr val="2E2E2E"/>
                </a:solidFill>
                <a:latin typeface="+mj-ea"/>
                <a:ea typeface="+mj-ea"/>
              </a:rPr>
              <a:t>AR</a:t>
            </a:r>
            <a:r>
              <a:rPr lang="ja-JP" altLang="en-US" sz="2000" dirty="0">
                <a:solidFill>
                  <a:srgbClr val="2E2E2E"/>
                </a:solidFill>
                <a:latin typeface="+mj-ea"/>
                <a:ea typeface="+mj-ea"/>
              </a:rPr>
              <a:t>：「</a:t>
            </a:r>
            <a:r>
              <a:rPr lang="en-US" altLang="ja-JP" sz="2000" dirty="0">
                <a:solidFill>
                  <a:srgbClr val="2E2E2E"/>
                </a:solidFill>
                <a:latin typeface="+mj-ea"/>
                <a:ea typeface="+mj-ea"/>
              </a:rPr>
              <a:t>Augmented Reality</a:t>
            </a:r>
            <a:r>
              <a:rPr lang="ja-JP" altLang="en-US" sz="2000" dirty="0">
                <a:solidFill>
                  <a:srgbClr val="2E2E2E"/>
                </a:solidFill>
                <a:latin typeface="+mj-ea"/>
                <a:ea typeface="+mj-ea"/>
              </a:rPr>
              <a:t>」の略で、一般的に「</a:t>
            </a:r>
            <a:r>
              <a:rPr lang="ja-JP" altLang="en-US" sz="2000" dirty="0">
                <a:solidFill>
                  <a:srgbClr val="2E2E2E"/>
                </a:solidFill>
                <a:highlight>
                  <a:srgbClr val="FFFF00"/>
                </a:highlight>
                <a:latin typeface="+mj-ea"/>
                <a:ea typeface="+mj-ea"/>
              </a:rPr>
              <a:t>拡張現実</a:t>
            </a:r>
            <a:r>
              <a:rPr lang="ja-JP" altLang="en-US" sz="2000" dirty="0">
                <a:solidFill>
                  <a:srgbClr val="2E2E2E"/>
                </a:solidFill>
                <a:latin typeface="+mj-ea"/>
                <a:ea typeface="+mj-ea"/>
              </a:rPr>
              <a:t>」と訳される．実在する風景にバーチャルの視覚情報を重ねて表示することで、目の前にある世界を“仮想的に拡張する”という技術．</a:t>
            </a:r>
            <a:endParaRPr lang="en-US" altLang="ja-JP" sz="2000" dirty="0">
              <a:solidFill>
                <a:srgbClr val="2E2E2E"/>
              </a:solidFill>
              <a:latin typeface="+mj-ea"/>
              <a:ea typeface="+mj-ea"/>
            </a:endParaRPr>
          </a:p>
          <a:p>
            <a:endParaRPr lang="en-US" altLang="ja-JP" sz="2000" dirty="0">
              <a:solidFill>
                <a:srgbClr val="2E2E2E"/>
              </a:solidFill>
              <a:latin typeface="+mj-ea"/>
              <a:ea typeface="+mj-ea"/>
            </a:endParaRPr>
          </a:p>
          <a:p>
            <a:pPr algn="just"/>
            <a:r>
              <a:rPr lang="en-US" altLang="ja-JP" sz="2000" b="1" kern="100" dirty="0">
                <a:solidFill>
                  <a:srgbClr val="111111"/>
                </a:solidFill>
                <a:latin typeface="+mj-ea"/>
                <a:ea typeface="+mj-ea"/>
                <a:cs typeface="Times New Roman" panose="02020603050405020304" pitchFamily="18" charset="0"/>
              </a:rPr>
              <a:t>VR</a:t>
            </a:r>
            <a:r>
              <a:rPr lang="ja-JP" altLang="en-US" sz="2000" kern="100" dirty="0">
                <a:solidFill>
                  <a:srgbClr val="111111"/>
                </a:solidFill>
                <a:latin typeface="+mj-ea"/>
                <a:ea typeface="+mj-ea"/>
                <a:cs typeface="Times New Roman" panose="02020603050405020304" pitchFamily="18" charset="0"/>
              </a:rPr>
              <a:t>：</a:t>
            </a:r>
            <a:r>
              <a:rPr lang="ja-JP" altLang="ja-JP" sz="2000" kern="100" dirty="0">
                <a:solidFill>
                  <a:srgbClr val="111111"/>
                </a:solidFill>
                <a:latin typeface="+mj-ea"/>
                <a:ea typeface="+mj-ea"/>
                <a:cs typeface="Times New Roman" panose="02020603050405020304" pitchFamily="18" charset="0"/>
              </a:rPr>
              <a:t>現物・実物（オリジナル）ではないが機能としての本質は同じであるような環境を、ユーザーの五感を含む感覚を刺激することにより理工学的に作り出す</a:t>
            </a:r>
            <a:r>
              <a:rPr lang="ja-JP" altLang="ja-JP" sz="2000" dirty="0">
                <a:solidFill>
                  <a:srgbClr val="111111"/>
                </a:solidFill>
                <a:latin typeface="+mj-ea"/>
                <a:ea typeface="+mj-ea"/>
                <a:cs typeface="Times New Roman" panose="02020603050405020304" pitchFamily="18" charset="0"/>
              </a:rPr>
              <a:t>技術およびその体系．日本語では「</a:t>
            </a:r>
            <a:r>
              <a:rPr lang="ja-JP" altLang="ja-JP" sz="2000" dirty="0">
                <a:solidFill>
                  <a:srgbClr val="111111"/>
                </a:solidFill>
                <a:highlight>
                  <a:srgbClr val="FFFF00"/>
                </a:highlight>
                <a:latin typeface="+mj-ea"/>
                <a:ea typeface="+mj-ea"/>
                <a:cs typeface="Times New Roman" panose="02020603050405020304" pitchFamily="18" charset="0"/>
              </a:rPr>
              <a:t>仮想現実</a:t>
            </a:r>
            <a:r>
              <a:rPr lang="ja-JP" altLang="ja-JP" sz="2000" dirty="0">
                <a:solidFill>
                  <a:srgbClr val="111111"/>
                </a:solidFill>
                <a:latin typeface="+mj-ea"/>
                <a:ea typeface="+mj-ea"/>
                <a:cs typeface="Times New Roman" panose="02020603050405020304" pitchFamily="18" charset="0"/>
              </a:rPr>
              <a:t>」と訳される</a:t>
            </a:r>
            <a:endParaRPr lang="en-US" altLang="ja-JP" sz="2000" dirty="0">
              <a:solidFill>
                <a:srgbClr val="111111"/>
              </a:solidFill>
              <a:latin typeface="+mj-ea"/>
              <a:ea typeface="+mj-ea"/>
              <a:cs typeface="Times New Roman" panose="02020603050405020304" pitchFamily="18" charset="0"/>
            </a:endParaRPr>
          </a:p>
          <a:p>
            <a:pPr algn="just"/>
            <a:endParaRPr lang="en-US" altLang="ja-JP" sz="1662" dirty="0">
              <a:solidFill>
                <a:srgbClr val="11111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Rectangle 2">
            <a:extLst>
              <a:ext uri="{FF2B5EF4-FFF2-40B4-BE49-F238E27FC236}">
                <a16:creationId xmlns:a16="http://schemas.microsoft.com/office/drawing/2014/main" id="{C80E56FC-897A-47F4-AB2B-9A610121BD5E}"/>
              </a:ext>
            </a:extLst>
          </p:cNvPr>
          <p:cNvSpPr>
            <a:spLocks noChangeArrowheads="1"/>
          </p:cNvSpPr>
          <p:nvPr/>
        </p:nvSpPr>
        <p:spPr bwMode="auto">
          <a:xfrm>
            <a:off x="28101" y="191472"/>
            <a:ext cx="9087800" cy="635831"/>
          </a:xfrm>
          <a:prstGeom prst="rect">
            <a:avLst/>
          </a:prstGeom>
          <a:noFill/>
          <a:ln w="9525">
            <a:noFill/>
            <a:miter lim="800000"/>
            <a:headEnd/>
            <a:tailEnd/>
          </a:ln>
        </p:spPr>
        <p:txBody>
          <a:bodyPr anchor="ctr"/>
          <a:lstStyle/>
          <a:p>
            <a:pPr eaLnBrk="0" hangingPunct="0"/>
            <a:r>
              <a:rPr lang="en-US" altLang="ja-JP" sz="2216" dirty="0">
                <a:latin typeface="HG丸ｺﾞｼｯｸM-PRO" panose="020F0600000000000000" pitchFamily="50" charset="-128"/>
                <a:ea typeface="HG丸ｺﾞｼｯｸM-PRO" panose="020F0600000000000000" pitchFamily="50" charset="-128"/>
              </a:rPr>
              <a:t>DX</a:t>
            </a:r>
            <a:r>
              <a:rPr lang="ja-JP" altLang="en-US" sz="2216" dirty="0">
                <a:latin typeface="HG丸ｺﾞｼｯｸM-PRO" panose="020F0600000000000000" pitchFamily="50" charset="-128"/>
                <a:ea typeface="HG丸ｺﾞｼｯｸM-PRO" panose="020F0600000000000000" pitchFamily="50" charset="-128"/>
              </a:rPr>
              <a:t>でよく聞く言葉</a:t>
            </a:r>
          </a:p>
        </p:txBody>
      </p:sp>
      <p:sp>
        <p:nvSpPr>
          <p:cNvPr id="3" name="スライド番号プレースホルダー 2">
            <a:extLst>
              <a:ext uri="{FF2B5EF4-FFF2-40B4-BE49-F238E27FC236}">
                <a16:creationId xmlns:a16="http://schemas.microsoft.com/office/drawing/2014/main" id="{090D0AB6-DF1B-4EE0-8E5C-C3B52E4B0E38}"/>
              </a:ext>
            </a:extLst>
          </p:cNvPr>
          <p:cNvSpPr>
            <a:spLocks noGrp="1"/>
          </p:cNvSpPr>
          <p:nvPr>
            <p:ph type="sldNum" sz="quarter" idx="12"/>
          </p:nvPr>
        </p:nvSpPr>
        <p:spPr>
          <a:xfrm>
            <a:off x="7058500" y="6474044"/>
            <a:ext cx="2057401" cy="362881"/>
          </a:xfrm>
        </p:spPr>
        <p:txBody>
          <a:bodyPr/>
          <a:lstStyle/>
          <a:p>
            <a:fld id="{B81D5857-AC15-4FE0-B078-FF0FAC42A380}" type="slidenum">
              <a:rPr lang="ja-JP" altLang="en-US" sz="1478">
                <a:latin typeface="Arial" panose="020B0604020202020204" pitchFamily="34" charset="0"/>
                <a:cs typeface="Arial" panose="020B0604020202020204" pitchFamily="34" charset="0"/>
              </a:rPr>
              <a:t>10</a:t>
            </a:fld>
            <a:endParaRPr lang="ja-JP" altLang="en-US" sz="1478"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64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8BCA9C9-9F6D-4727-990D-AD043F36285F}"/>
              </a:ext>
            </a:extLst>
          </p:cNvPr>
          <p:cNvSpPr txBox="1"/>
          <p:nvPr/>
        </p:nvSpPr>
        <p:spPr>
          <a:xfrm>
            <a:off x="539552" y="188640"/>
            <a:ext cx="8419292" cy="6063198"/>
          </a:xfrm>
          <a:prstGeom prst="rect">
            <a:avLst/>
          </a:prstGeom>
          <a:noFill/>
        </p:spPr>
        <p:txBody>
          <a:bodyPr wrap="none" rtlCol="0">
            <a:spAutoFit/>
          </a:bodyPr>
          <a:lstStyle/>
          <a:p>
            <a:endParaRPr lang="en-US" altLang="ja-JP" sz="2800" dirty="0"/>
          </a:p>
          <a:p>
            <a:r>
              <a:rPr kumimoji="1" lang="ja-JP" altLang="en-US" sz="3600" dirty="0"/>
              <a:t>つまり、</a:t>
            </a:r>
            <a:endParaRPr kumimoji="1" lang="en-US" altLang="ja-JP" sz="3600" dirty="0"/>
          </a:p>
          <a:p>
            <a:r>
              <a:rPr kumimoji="1" lang="ja-JP" altLang="en-US" sz="3600" dirty="0"/>
              <a:t>デジタル技術を活用した、生産性の向上！</a:t>
            </a:r>
            <a:endParaRPr kumimoji="1" lang="en-US" altLang="ja-JP" sz="3600" dirty="0"/>
          </a:p>
          <a:p>
            <a:endParaRPr lang="en-US" altLang="ja-JP" sz="3600" dirty="0"/>
          </a:p>
          <a:p>
            <a:r>
              <a:rPr kumimoji="1" lang="ja-JP" altLang="en-US" sz="3600" dirty="0"/>
              <a:t>これって、意外と昔から取り組まれている。</a:t>
            </a:r>
            <a:endParaRPr kumimoji="1" lang="en-US" altLang="ja-JP" sz="3600" dirty="0"/>
          </a:p>
          <a:p>
            <a:endParaRPr lang="en-US" altLang="ja-JP" sz="3600" dirty="0"/>
          </a:p>
          <a:p>
            <a:r>
              <a:rPr kumimoji="1" lang="ja-JP" altLang="en-US" sz="3600" dirty="0"/>
              <a:t>この活用を阻むものは何か？</a:t>
            </a:r>
            <a:endParaRPr kumimoji="1" lang="en-US" altLang="ja-JP" sz="3600" dirty="0"/>
          </a:p>
          <a:p>
            <a:endParaRPr kumimoji="1" lang="en-US" altLang="ja-JP" sz="3600" dirty="0"/>
          </a:p>
          <a:p>
            <a:r>
              <a:rPr lang="ja-JP" altLang="en-US" sz="3600" dirty="0"/>
              <a:t>どうしたら、効率的に推進できるのか？</a:t>
            </a:r>
            <a:endParaRPr lang="en-US" altLang="ja-JP" sz="3600" dirty="0"/>
          </a:p>
          <a:p>
            <a:endParaRPr kumimoji="1" lang="en-US" altLang="ja-JP" sz="3600" dirty="0"/>
          </a:p>
          <a:p>
            <a:r>
              <a:rPr lang="ja-JP" altLang="en-US" sz="3600" dirty="0"/>
              <a:t>を考えてください！</a:t>
            </a:r>
            <a:endParaRPr kumimoji="1" lang="ja-JP" altLang="en-US" sz="3600" dirty="0"/>
          </a:p>
        </p:txBody>
      </p:sp>
    </p:spTree>
    <p:extLst>
      <p:ext uri="{BB962C8B-B14F-4D97-AF65-F5344CB8AC3E}">
        <p14:creationId xmlns:p14="http://schemas.microsoft.com/office/powerpoint/2010/main" val="21141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8FC16D3-FFAB-4AD9-3BBC-455425A9CF16}"/>
              </a:ext>
            </a:extLst>
          </p:cNvPr>
          <p:cNvSpPr txBox="1"/>
          <p:nvPr/>
        </p:nvSpPr>
        <p:spPr>
          <a:xfrm>
            <a:off x="359532" y="35238"/>
            <a:ext cx="8424936" cy="4893647"/>
          </a:xfrm>
          <a:prstGeom prst="rect">
            <a:avLst/>
          </a:prstGeom>
          <a:noFill/>
        </p:spPr>
        <p:txBody>
          <a:bodyPr wrap="square">
            <a:spAutoFit/>
          </a:bodyPr>
          <a:lstStyle/>
          <a:p>
            <a:pPr algn="l" fontAlgn="base"/>
            <a:r>
              <a:rPr lang="en-US" altLang="ja-JP" sz="2400" b="1" i="0" dirty="0">
                <a:solidFill>
                  <a:srgbClr val="2F2F2F"/>
                </a:solidFill>
                <a:effectLst/>
                <a:latin typeface="NotoSansCJKjp"/>
              </a:rPr>
              <a:t>3D CAD</a:t>
            </a:r>
            <a:r>
              <a:rPr lang="ja-JP" altLang="en-US" sz="2400" b="1" i="0" dirty="0">
                <a:solidFill>
                  <a:srgbClr val="2F2F2F"/>
                </a:solidFill>
                <a:effectLst/>
                <a:latin typeface="NotoSansCJKjp"/>
              </a:rPr>
              <a:t>との違い</a:t>
            </a:r>
            <a:endParaRPr lang="en-US" altLang="ja-JP" sz="2400" b="1" i="0" dirty="0">
              <a:solidFill>
                <a:srgbClr val="2F2F2F"/>
              </a:solidFill>
              <a:effectLst/>
              <a:latin typeface="NotoSansCJKjp"/>
            </a:endParaRPr>
          </a:p>
          <a:p>
            <a:pPr algn="l" fontAlgn="base"/>
            <a:endParaRPr lang="ja-JP" altLang="en-US" sz="2400" b="1" i="0" dirty="0">
              <a:solidFill>
                <a:srgbClr val="2F2F2F"/>
              </a:solidFill>
              <a:effectLst/>
              <a:latin typeface="NotoSansCJKjp"/>
            </a:endParaRPr>
          </a:p>
          <a:p>
            <a:r>
              <a:rPr lang="ja-JP" altLang="en-US" sz="2400" b="0" i="0" dirty="0">
                <a:solidFill>
                  <a:srgbClr val="333333"/>
                </a:solidFill>
                <a:effectLst/>
                <a:latin typeface="NotoSansCJKjp"/>
              </a:rPr>
              <a:t>　従来の</a:t>
            </a:r>
            <a:r>
              <a:rPr lang="en-US" altLang="ja-JP" sz="2400" b="0" i="0" dirty="0">
                <a:solidFill>
                  <a:srgbClr val="333333"/>
                </a:solidFill>
                <a:effectLst/>
                <a:latin typeface="NotoSansCJKjp"/>
              </a:rPr>
              <a:t>3D CAD</a:t>
            </a:r>
            <a:r>
              <a:rPr lang="ja-JP" altLang="en-US" sz="2400" b="0" i="0" dirty="0">
                <a:solidFill>
                  <a:srgbClr val="333333"/>
                </a:solidFill>
                <a:effectLst/>
                <a:latin typeface="NotoSansCJKjp"/>
              </a:rPr>
              <a:t>は、</a:t>
            </a:r>
            <a:endParaRPr lang="en-US" altLang="ja-JP" sz="2400" b="0" i="0" dirty="0">
              <a:solidFill>
                <a:srgbClr val="333333"/>
              </a:solidFill>
              <a:effectLst/>
              <a:latin typeface="NotoSansCJKjp"/>
            </a:endParaRPr>
          </a:p>
          <a:p>
            <a:r>
              <a:rPr lang="en-US" altLang="ja-JP" sz="2400" b="0" i="0" dirty="0">
                <a:solidFill>
                  <a:srgbClr val="333333"/>
                </a:solidFill>
                <a:effectLst/>
                <a:latin typeface="NotoSansCJKjp"/>
              </a:rPr>
              <a:t>2</a:t>
            </a:r>
            <a:r>
              <a:rPr lang="ja-JP" altLang="en-US" sz="2400" b="0" i="0" dirty="0">
                <a:solidFill>
                  <a:srgbClr val="333333"/>
                </a:solidFill>
                <a:effectLst/>
                <a:latin typeface="NotoSansCJKjp"/>
              </a:rPr>
              <a:t>次元の図面を作成した後に</a:t>
            </a:r>
            <a:r>
              <a:rPr lang="en-US" altLang="ja-JP" sz="2400" b="0" i="0" dirty="0">
                <a:solidFill>
                  <a:srgbClr val="333333"/>
                </a:solidFill>
                <a:effectLst/>
                <a:latin typeface="NotoSansCJKjp"/>
              </a:rPr>
              <a:t>3</a:t>
            </a:r>
            <a:r>
              <a:rPr lang="ja-JP" altLang="en-US" sz="2400" b="0" i="0" dirty="0">
                <a:solidFill>
                  <a:srgbClr val="333333"/>
                </a:solidFill>
                <a:effectLst/>
                <a:latin typeface="NotoSansCJKjp"/>
              </a:rPr>
              <a:t>次元の形状を組み立てて、</a:t>
            </a:r>
            <a:r>
              <a:rPr lang="en-US" altLang="ja-JP" sz="2400" b="0" i="0" dirty="0">
                <a:solidFill>
                  <a:srgbClr val="333333"/>
                </a:solidFill>
                <a:effectLst/>
                <a:latin typeface="NotoSansCJKjp"/>
              </a:rPr>
              <a:t>CG</a:t>
            </a:r>
            <a:r>
              <a:rPr lang="ja-JP" altLang="en-US" sz="2400" b="0" i="0" dirty="0">
                <a:solidFill>
                  <a:srgbClr val="333333"/>
                </a:solidFill>
                <a:effectLst/>
                <a:latin typeface="NotoSansCJKjp"/>
              </a:rPr>
              <a:t>でシミュレーションするという流れが主流だった。</a:t>
            </a:r>
            <a:r>
              <a:rPr lang="en-US" altLang="ja-JP" sz="2400" b="0" i="0" dirty="0">
                <a:solidFill>
                  <a:srgbClr val="333333"/>
                </a:solidFill>
                <a:effectLst/>
                <a:latin typeface="NotoSansCJKjp"/>
              </a:rPr>
              <a:t>3</a:t>
            </a:r>
            <a:r>
              <a:rPr lang="ja-JP" altLang="en-US" sz="2400" b="0" i="0" dirty="0">
                <a:solidFill>
                  <a:srgbClr val="333333"/>
                </a:solidFill>
                <a:effectLst/>
                <a:latin typeface="NotoSansCJKjp"/>
              </a:rPr>
              <a:t>次元化した後に修正が入った場合、関連する</a:t>
            </a:r>
            <a:r>
              <a:rPr lang="en-US" altLang="ja-JP" sz="2400" b="0" i="0" dirty="0">
                <a:solidFill>
                  <a:srgbClr val="333333"/>
                </a:solidFill>
                <a:effectLst/>
                <a:latin typeface="NotoSansCJKjp"/>
              </a:rPr>
              <a:t>2</a:t>
            </a:r>
            <a:r>
              <a:rPr lang="ja-JP" altLang="en-US" sz="2400" b="0" i="0" dirty="0">
                <a:solidFill>
                  <a:srgbClr val="333333"/>
                </a:solidFill>
                <a:effectLst/>
                <a:latin typeface="NotoSansCJKjp"/>
              </a:rPr>
              <a:t>次元の図面をすべて修正してやり直さなければならず、膨大な工数をかけなければならなかった。</a:t>
            </a:r>
            <a:br>
              <a:rPr lang="ja-JP" altLang="en-US" sz="2400" dirty="0"/>
            </a:br>
            <a:br>
              <a:rPr lang="ja-JP" altLang="en-US" sz="2400" dirty="0"/>
            </a:br>
            <a:r>
              <a:rPr lang="en-US" altLang="ja-JP" sz="2400" b="0" i="0" dirty="0">
                <a:solidFill>
                  <a:srgbClr val="333333"/>
                </a:solidFill>
                <a:effectLst/>
                <a:latin typeface="NotoSansCJKjp"/>
              </a:rPr>
              <a:t>BIM</a:t>
            </a:r>
            <a:r>
              <a:rPr lang="ja-JP" altLang="en-US" sz="2400" b="0" i="0" dirty="0">
                <a:solidFill>
                  <a:srgbClr val="333333"/>
                </a:solidFill>
                <a:effectLst/>
                <a:latin typeface="NotoSansCJKjp"/>
              </a:rPr>
              <a:t>モデル</a:t>
            </a:r>
            <a:endParaRPr lang="en-US" altLang="ja-JP" sz="2400" b="0" i="0" dirty="0">
              <a:solidFill>
                <a:srgbClr val="333333"/>
              </a:solidFill>
              <a:effectLst/>
              <a:latin typeface="NotoSansCJKjp"/>
            </a:endParaRPr>
          </a:p>
          <a:p>
            <a:r>
              <a:rPr lang="ja-JP" altLang="en-US" sz="2400" b="0" i="0" dirty="0">
                <a:solidFill>
                  <a:srgbClr val="333333"/>
                </a:solidFill>
                <a:effectLst/>
                <a:latin typeface="NotoSansCJKjp"/>
              </a:rPr>
              <a:t>最初から</a:t>
            </a:r>
            <a:r>
              <a:rPr lang="en-US" altLang="ja-JP" sz="2400" b="0" i="0" dirty="0">
                <a:solidFill>
                  <a:srgbClr val="333333"/>
                </a:solidFill>
                <a:effectLst/>
                <a:latin typeface="NotoSansCJKjp"/>
              </a:rPr>
              <a:t>3</a:t>
            </a:r>
            <a:r>
              <a:rPr lang="ja-JP" altLang="en-US" sz="2400" b="0" i="0" dirty="0">
                <a:solidFill>
                  <a:srgbClr val="333333"/>
                </a:solidFill>
                <a:effectLst/>
                <a:latin typeface="NotoSansCJKjp"/>
              </a:rPr>
              <a:t>次元で設計し、</a:t>
            </a:r>
            <a:r>
              <a:rPr lang="en-US" altLang="ja-JP" sz="2400" b="0" i="0" dirty="0">
                <a:solidFill>
                  <a:srgbClr val="333333"/>
                </a:solidFill>
                <a:effectLst/>
                <a:latin typeface="NotoSansCJKjp"/>
              </a:rPr>
              <a:t>3</a:t>
            </a:r>
            <a:r>
              <a:rPr lang="ja-JP" altLang="en-US" sz="2400" b="0" i="0" dirty="0">
                <a:solidFill>
                  <a:srgbClr val="333333"/>
                </a:solidFill>
                <a:effectLst/>
                <a:latin typeface="NotoSansCJKjp"/>
              </a:rPr>
              <a:t>次元から</a:t>
            </a:r>
            <a:r>
              <a:rPr lang="en-US" altLang="ja-JP" sz="2400" b="0" i="0" dirty="0">
                <a:solidFill>
                  <a:srgbClr val="333333"/>
                </a:solidFill>
                <a:effectLst/>
                <a:latin typeface="NotoSansCJKjp"/>
              </a:rPr>
              <a:t>2</a:t>
            </a:r>
            <a:r>
              <a:rPr lang="ja-JP" altLang="en-US" sz="2400" b="0" i="0" dirty="0">
                <a:solidFill>
                  <a:srgbClr val="333333"/>
                </a:solidFill>
                <a:effectLst/>
                <a:latin typeface="NotoSansCJKjp"/>
              </a:rPr>
              <a:t>次元図面を切り出して作成することになる。</a:t>
            </a:r>
            <a:r>
              <a:rPr lang="en-US" altLang="ja-JP" sz="2400" b="0" i="0" dirty="0">
                <a:solidFill>
                  <a:srgbClr val="333333"/>
                </a:solidFill>
                <a:effectLst/>
                <a:latin typeface="NotoSansCJKjp"/>
              </a:rPr>
              <a:t>BIM</a:t>
            </a:r>
            <a:r>
              <a:rPr lang="ja-JP" altLang="en-US" sz="2400" b="0" i="0" dirty="0">
                <a:solidFill>
                  <a:srgbClr val="333333"/>
                </a:solidFill>
                <a:effectLst/>
                <a:latin typeface="NotoSansCJKjp"/>
              </a:rPr>
              <a:t>モデルを部分的に修正した場合でも、関係する図面の該当箇所はすべて</a:t>
            </a:r>
            <a:r>
              <a:rPr lang="ja-JP" altLang="en-US" sz="2400" b="1" i="0" dirty="0">
                <a:solidFill>
                  <a:srgbClr val="333333"/>
                </a:solidFill>
                <a:effectLst/>
                <a:latin typeface="NotoSansCJKjp"/>
              </a:rPr>
              <a:t>リアルタイムで修正が反映され、図面間の整合性を常に保つことが可能</a:t>
            </a:r>
            <a:r>
              <a:rPr lang="ja-JP" altLang="en-US" sz="2400" b="0" i="0" dirty="0">
                <a:solidFill>
                  <a:srgbClr val="333333"/>
                </a:solidFill>
                <a:effectLst/>
                <a:latin typeface="NotoSansCJKjp"/>
              </a:rPr>
              <a:t>になるのだ。</a:t>
            </a:r>
            <a:endParaRPr lang="ja-JP" altLang="en-US" sz="2400" dirty="0"/>
          </a:p>
        </p:txBody>
      </p:sp>
      <p:sp>
        <p:nvSpPr>
          <p:cNvPr id="5" name="テキスト ボックス 4">
            <a:extLst>
              <a:ext uri="{FF2B5EF4-FFF2-40B4-BE49-F238E27FC236}">
                <a16:creationId xmlns:a16="http://schemas.microsoft.com/office/drawing/2014/main" id="{0407490B-CA2B-1CAA-147D-1A71DC5545AA}"/>
              </a:ext>
            </a:extLst>
          </p:cNvPr>
          <p:cNvSpPr txBox="1"/>
          <p:nvPr/>
        </p:nvSpPr>
        <p:spPr>
          <a:xfrm>
            <a:off x="365987" y="4957591"/>
            <a:ext cx="8424936" cy="1200329"/>
          </a:xfrm>
          <a:prstGeom prst="rect">
            <a:avLst/>
          </a:prstGeom>
          <a:noFill/>
        </p:spPr>
        <p:txBody>
          <a:bodyPr wrap="square">
            <a:spAutoFit/>
          </a:bodyPr>
          <a:lstStyle/>
          <a:p>
            <a:r>
              <a:rPr lang="en-US" altLang="ja-JP" sz="2400" b="0" i="0" dirty="0">
                <a:solidFill>
                  <a:srgbClr val="333333"/>
                </a:solidFill>
                <a:effectLst/>
                <a:latin typeface="NotoSansCJKjp"/>
              </a:rPr>
              <a:t>2</a:t>
            </a:r>
            <a:r>
              <a:rPr lang="ja-JP" altLang="en-US" sz="2400" b="0" i="0" dirty="0">
                <a:solidFill>
                  <a:srgbClr val="333333"/>
                </a:solidFill>
                <a:effectLst/>
                <a:latin typeface="NotoSansCJKjp"/>
              </a:rPr>
              <a:t>次元の図面を作成する必要がなく、修正した場合もすべての図面が自動で修正される</a:t>
            </a:r>
            <a:r>
              <a:rPr lang="en-US" altLang="ja-JP" sz="2400" b="0" i="0" dirty="0">
                <a:solidFill>
                  <a:srgbClr val="333333"/>
                </a:solidFill>
                <a:effectLst/>
                <a:latin typeface="NotoSansCJKjp"/>
              </a:rPr>
              <a:t>BIM</a:t>
            </a:r>
            <a:r>
              <a:rPr lang="ja-JP" altLang="en-US" sz="2400" b="0" i="0" dirty="0">
                <a:solidFill>
                  <a:srgbClr val="333333"/>
                </a:solidFill>
                <a:effectLst/>
                <a:latin typeface="NotoSansCJKjp"/>
              </a:rPr>
              <a:t>は、</a:t>
            </a:r>
            <a:r>
              <a:rPr lang="ja-JP" altLang="en-US" sz="2400" b="1" i="0" dirty="0">
                <a:solidFill>
                  <a:srgbClr val="333333"/>
                </a:solidFill>
                <a:effectLst/>
                <a:latin typeface="NotoSansCJKjp"/>
              </a:rPr>
              <a:t>無駄な作業を大きく削減して生産性向上</a:t>
            </a:r>
            <a:r>
              <a:rPr lang="ja-JP" altLang="en-US" sz="2400" b="0" i="0" dirty="0">
                <a:solidFill>
                  <a:srgbClr val="333333"/>
                </a:solidFill>
                <a:effectLst/>
                <a:latin typeface="NotoSansCJKjp"/>
              </a:rPr>
              <a:t>に寄与するだろう。</a:t>
            </a:r>
            <a:endParaRPr lang="ja-JP" altLang="en-US" sz="2400" dirty="0"/>
          </a:p>
        </p:txBody>
      </p:sp>
    </p:spTree>
    <p:extLst>
      <p:ext uri="{BB962C8B-B14F-4D97-AF65-F5344CB8AC3E}">
        <p14:creationId xmlns:p14="http://schemas.microsoft.com/office/powerpoint/2010/main" val="1705177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61BBB22-9007-C85C-91EA-7925647D202F}"/>
              </a:ext>
            </a:extLst>
          </p:cNvPr>
          <p:cNvSpPr txBox="1"/>
          <p:nvPr/>
        </p:nvSpPr>
        <p:spPr>
          <a:xfrm>
            <a:off x="251520" y="751344"/>
            <a:ext cx="8784976" cy="5940088"/>
          </a:xfrm>
          <a:prstGeom prst="rect">
            <a:avLst/>
          </a:prstGeom>
          <a:noFill/>
        </p:spPr>
        <p:txBody>
          <a:bodyPr wrap="square">
            <a:spAutoFit/>
          </a:bodyPr>
          <a:lstStyle/>
          <a:p>
            <a:pPr algn="l" fontAlgn="base"/>
            <a:r>
              <a:rPr lang="en-US" altLang="ja-JP" sz="2000" b="1" i="0" dirty="0">
                <a:solidFill>
                  <a:srgbClr val="2F2F2F"/>
                </a:solidFill>
                <a:effectLst/>
                <a:latin typeface="NotoSansCJKjp"/>
              </a:rPr>
              <a:t>BIM</a:t>
            </a:r>
            <a:r>
              <a:rPr lang="ja-JP" altLang="en-US" sz="2000" b="1" i="0" dirty="0">
                <a:solidFill>
                  <a:srgbClr val="2F2F2F"/>
                </a:solidFill>
                <a:effectLst/>
                <a:latin typeface="NotoSansCJKjp"/>
              </a:rPr>
              <a:t>での作業の流れ</a:t>
            </a:r>
          </a:p>
          <a:p>
            <a:r>
              <a:rPr lang="ja-JP" altLang="en-US" sz="2000" b="0" i="0" dirty="0">
                <a:solidFill>
                  <a:srgbClr val="333333"/>
                </a:solidFill>
                <a:effectLst/>
                <a:latin typeface="NotoSansCJKjp"/>
              </a:rPr>
              <a:t>　</a:t>
            </a:r>
            <a:r>
              <a:rPr lang="en-US" altLang="ja-JP" sz="2000" b="0" i="0" dirty="0">
                <a:solidFill>
                  <a:srgbClr val="333333"/>
                </a:solidFill>
                <a:effectLst/>
                <a:latin typeface="NotoSansCJKjp"/>
              </a:rPr>
              <a:t>BIM</a:t>
            </a:r>
            <a:r>
              <a:rPr lang="ja-JP" altLang="en-US" sz="2000" b="0" i="0" dirty="0">
                <a:solidFill>
                  <a:srgbClr val="333333"/>
                </a:solidFill>
                <a:effectLst/>
                <a:latin typeface="NotoSansCJKjp"/>
              </a:rPr>
              <a:t>を実際に使用する場合、以下のような流れで作業することになる。</a:t>
            </a:r>
            <a:br>
              <a:rPr lang="ja-JP" altLang="en-US" sz="2000" dirty="0"/>
            </a:br>
            <a:br>
              <a:rPr lang="ja-JP" altLang="en-US" sz="2000" dirty="0"/>
            </a:br>
            <a:r>
              <a:rPr lang="en-US" altLang="ja-JP" sz="2000" b="1" i="0" dirty="0">
                <a:solidFill>
                  <a:srgbClr val="333333"/>
                </a:solidFill>
                <a:effectLst/>
                <a:latin typeface="NotoSansCJKjp"/>
              </a:rPr>
              <a:t>1.3D</a:t>
            </a:r>
            <a:r>
              <a:rPr lang="ja-JP" altLang="en-US" sz="2000" b="1" i="0" dirty="0">
                <a:solidFill>
                  <a:srgbClr val="333333"/>
                </a:solidFill>
                <a:effectLst/>
                <a:latin typeface="NotoSansCJKjp"/>
              </a:rPr>
              <a:t>モデルの構築</a:t>
            </a:r>
            <a:br>
              <a:rPr lang="ja-JP" altLang="en-US" sz="2000" dirty="0"/>
            </a:br>
            <a:r>
              <a:rPr lang="ja-JP" altLang="en-US" sz="2000" b="0" i="0" dirty="0">
                <a:solidFill>
                  <a:srgbClr val="333333"/>
                </a:solidFill>
                <a:effectLst/>
                <a:latin typeface="NotoSansCJKjp"/>
              </a:rPr>
              <a:t>　建設要素やパーツを組み合わせ、</a:t>
            </a:r>
            <a:r>
              <a:rPr lang="en-US" altLang="ja-JP" sz="2000" b="0" i="0" dirty="0">
                <a:solidFill>
                  <a:srgbClr val="333333"/>
                </a:solidFill>
                <a:effectLst/>
                <a:latin typeface="NotoSansCJKjp"/>
              </a:rPr>
              <a:t>3D</a:t>
            </a:r>
            <a:r>
              <a:rPr lang="ja-JP" altLang="en-US" sz="2000" b="0" i="0" dirty="0">
                <a:solidFill>
                  <a:srgbClr val="333333"/>
                </a:solidFill>
                <a:effectLst/>
                <a:latin typeface="NotoSansCJKjp"/>
              </a:rPr>
              <a:t>モデルを構築する。</a:t>
            </a:r>
            <a:endParaRPr lang="en-US" altLang="ja-JP" sz="2000" b="0" i="0" dirty="0">
              <a:solidFill>
                <a:srgbClr val="333333"/>
              </a:solidFill>
              <a:effectLst/>
              <a:latin typeface="NotoSansCJKjp"/>
            </a:endParaRPr>
          </a:p>
          <a:p>
            <a:r>
              <a:rPr lang="ja-JP" altLang="en-US" sz="2000" dirty="0">
                <a:solidFill>
                  <a:srgbClr val="333333"/>
                </a:solidFill>
                <a:latin typeface="NotoSansCJKjp"/>
              </a:rPr>
              <a:t>　</a:t>
            </a:r>
            <a:r>
              <a:rPr lang="ja-JP" altLang="en-US" sz="2000" b="0" i="0" dirty="0">
                <a:solidFill>
                  <a:srgbClr val="333333"/>
                </a:solidFill>
                <a:effectLst/>
                <a:latin typeface="NotoSansCJKjp"/>
              </a:rPr>
              <a:t>各要素には寸法だけでなく、素材や品番、単価などあらゆる情報を付与できる。</a:t>
            </a:r>
            <a:br>
              <a:rPr lang="ja-JP" altLang="en-US" sz="2000" dirty="0"/>
            </a:br>
            <a:br>
              <a:rPr lang="ja-JP" altLang="en-US" sz="2000" dirty="0"/>
            </a:br>
            <a:r>
              <a:rPr lang="en-US" altLang="ja-JP" sz="2000" b="1" i="0" dirty="0">
                <a:solidFill>
                  <a:srgbClr val="333333"/>
                </a:solidFill>
                <a:effectLst/>
                <a:latin typeface="NotoSansCJKjp"/>
              </a:rPr>
              <a:t>2.</a:t>
            </a:r>
            <a:r>
              <a:rPr lang="ja-JP" altLang="en-US" sz="2000" b="1" i="0" dirty="0">
                <a:solidFill>
                  <a:srgbClr val="333333"/>
                </a:solidFill>
                <a:effectLst/>
                <a:latin typeface="NotoSansCJKjp"/>
              </a:rPr>
              <a:t>ビューの作成</a:t>
            </a:r>
            <a:br>
              <a:rPr lang="ja-JP" altLang="en-US" sz="2000" dirty="0"/>
            </a:br>
            <a:r>
              <a:rPr lang="ja-JP" altLang="en-US" sz="2000" b="0" i="0" dirty="0">
                <a:solidFill>
                  <a:srgbClr val="333333"/>
                </a:solidFill>
                <a:effectLst/>
                <a:latin typeface="NotoSansCJKjp"/>
              </a:rPr>
              <a:t>　構築したモデルから各図面の基礎となる平面図、立体図、配置図などのビュー</a:t>
            </a:r>
            <a:endParaRPr lang="en-US" altLang="ja-JP" sz="2000" b="0" i="0" dirty="0">
              <a:solidFill>
                <a:srgbClr val="333333"/>
              </a:solidFill>
              <a:effectLst/>
              <a:latin typeface="NotoSansCJKjp"/>
            </a:endParaRPr>
          </a:p>
          <a:p>
            <a:r>
              <a:rPr lang="ja-JP" altLang="en-US" sz="2000" dirty="0">
                <a:solidFill>
                  <a:srgbClr val="333333"/>
                </a:solidFill>
                <a:latin typeface="NotoSansCJKjp"/>
              </a:rPr>
              <a:t>　</a:t>
            </a:r>
            <a:r>
              <a:rPr lang="ja-JP" altLang="en-US" sz="2000" b="0" i="0" dirty="0">
                <a:solidFill>
                  <a:srgbClr val="333333"/>
                </a:solidFill>
                <a:effectLst/>
                <a:latin typeface="NotoSansCJKjp"/>
              </a:rPr>
              <a:t>を作成する。必要に応じて</a:t>
            </a:r>
            <a:r>
              <a:rPr lang="en-US" altLang="ja-JP" sz="2000" b="0" i="0" dirty="0">
                <a:solidFill>
                  <a:srgbClr val="333333"/>
                </a:solidFill>
                <a:effectLst/>
                <a:latin typeface="NotoSansCJKjp"/>
              </a:rPr>
              <a:t>2</a:t>
            </a:r>
            <a:r>
              <a:rPr lang="ja-JP" altLang="en-US" sz="2000" b="0" i="0" dirty="0">
                <a:solidFill>
                  <a:srgbClr val="333333"/>
                </a:solidFill>
                <a:effectLst/>
                <a:latin typeface="NotoSansCJKjp"/>
              </a:rPr>
              <a:t>次元の製図ビューも用意する。</a:t>
            </a:r>
            <a:br>
              <a:rPr lang="ja-JP" altLang="en-US" sz="2000" dirty="0"/>
            </a:br>
            <a:br>
              <a:rPr lang="ja-JP" altLang="en-US" sz="2000" dirty="0"/>
            </a:br>
            <a:r>
              <a:rPr lang="en-US" altLang="ja-JP" sz="2000" b="1" i="0" dirty="0">
                <a:solidFill>
                  <a:srgbClr val="333333"/>
                </a:solidFill>
                <a:effectLst/>
                <a:latin typeface="NotoSansCJKjp"/>
              </a:rPr>
              <a:t>3.</a:t>
            </a:r>
            <a:r>
              <a:rPr lang="ja-JP" altLang="en-US" sz="2000" b="1" i="0" dirty="0">
                <a:solidFill>
                  <a:srgbClr val="333333"/>
                </a:solidFill>
                <a:effectLst/>
                <a:latin typeface="NotoSansCJKjp"/>
              </a:rPr>
              <a:t>集計表の作成</a:t>
            </a:r>
            <a:br>
              <a:rPr lang="ja-JP" altLang="en-US" sz="2000" dirty="0"/>
            </a:br>
            <a:r>
              <a:rPr lang="ja-JP" altLang="en-US" sz="2000" b="0" i="0" dirty="0">
                <a:solidFill>
                  <a:srgbClr val="333333"/>
                </a:solidFill>
                <a:effectLst/>
                <a:latin typeface="NotoSansCJKjp"/>
              </a:rPr>
              <a:t>　面積表などの集計表を作成する。</a:t>
            </a:r>
            <a:r>
              <a:rPr lang="en-US" altLang="ja-JP" sz="2000" b="0" i="0" dirty="0">
                <a:solidFill>
                  <a:srgbClr val="333333"/>
                </a:solidFill>
                <a:effectLst/>
                <a:latin typeface="NotoSansCJKjp"/>
              </a:rPr>
              <a:t>BIM</a:t>
            </a:r>
            <a:r>
              <a:rPr lang="ja-JP" altLang="en-US" sz="2000" b="0" i="0" dirty="0">
                <a:solidFill>
                  <a:srgbClr val="333333"/>
                </a:solidFill>
                <a:effectLst/>
                <a:latin typeface="NotoSansCJKjp"/>
              </a:rPr>
              <a:t>では変更すると、リアルタイムで集計表の</a:t>
            </a:r>
            <a:endParaRPr lang="en-US" altLang="ja-JP" sz="2000" b="0" i="0" dirty="0">
              <a:solidFill>
                <a:srgbClr val="333333"/>
              </a:solidFill>
              <a:effectLst/>
              <a:latin typeface="NotoSansCJKjp"/>
            </a:endParaRPr>
          </a:p>
          <a:p>
            <a:r>
              <a:rPr lang="ja-JP" altLang="en-US" sz="2000" dirty="0">
                <a:solidFill>
                  <a:srgbClr val="333333"/>
                </a:solidFill>
                <a:latin typeface="NotoSansCJKjp"/>
              </a:rPr>
              <a:t>　</a:t>
            </a:r>
            <a:r>
              <a:rPr lang="ja-JP" altLang="en-US" sz="2000" b="0" i="0" dirty="0">
                <a:solidFill>
                  <a:srgbClr val="333333"/>
                </a:solidFill>
                <a:effectLst/>
                <a:latin typeface="NotoSansCJKjp"/>
              </a:rPr>
              <a:t>内容も修正されるため、手戻りを防止することができる。</a:t>
            </a:r>
            <a:br>
              <a:rPr lang="ja-JP" altLang="en-US" sz="2000" dirty="0"/>
            </a:br>
            <a:br>
              <a:rPr lang="ja-JP" altLang="en-US" sz="2000" dirty="0"/>
            </a:br>
            <a:r>
              <a:rPr lang="en-US" altLang="ja-JP" sz="2000" b="1" i="0" dirty="0">
                <a:solidFill>
                  <a:srgbClr val="333333"/>
                </a:solidFill>
                <a:effectLst/>
                <a:latin typeface="NotoSansCJKjp"/>
              </a:rPr>
              <a:t>4.</a:t>
            </a:r>
            <a:r>
              <a:rPr lang="ja-JP" altLang="en-US" sz="2000" b="1" i="0" dirty="0">
                <a:solidFill>
                  <a:srgbClr val="333333"/>
                </a:solidFill>
                <a:effectLst/>
                <a:latin typeface="NotoSansCJKjp"/>
              </a:rPr>
              <a:t>設計図面の作成</a:t>
            </a:r>
            <a:br>
              <a:rPr lang="ja-JP" altLang="en-US" sz="2000" dirty="0"/>
            </a:br>
            <a:r>
              <a:rPr lang="ja-JP" altLang="en-US" sz="2000" b="0" i="0" dirty="0">
                <a:solidFill>
                  <a:srgbClr val="333333"/>
                </a:solidFill>
                <a:effectLst/>
                <a:latin typeface="NotoSansCJKjp"/>
              </a:rPr>
              <a:t>　ビューを図面枠用のシートに貼り付け、設計図面とする。仕上げ表や平面図、建</a:t>
            </a:r>
            <a:endParaRPr lang="en-US" altLang="ja-JP" sz="2000" b="0" i="0" dirty="0">
              <a:solidFill>
                <a:srgbClr val="333333"/>
              </a:solidFill>
              <a:effectLst/>
              <a:latin typeface="NotoSansCJKjp"/>
            </a:endParaRPr>
          </a:p>
          <a:p>
            <a:r>
              <a:rPr lang="ja-JP" altLang="en-US" sz="2000" dirty="0">
                <a:solidFill>
                  <a:srgbClr val="333333"/>
                </a:solidFill>
                <a:latin typeface="NotoSansCJKjp"/>
              </a:rPr>
              <a:t>　</a:t>
            </a:r>
            <a:r>
              <a:rPr lang="ja-JP" altLang="en-US" sz="2000" b="0" i="0" dirty="0">
                <a:solidFill>
                  <a:srgbClr val="333333"/>
                </a:solidFill>
                <a:effectLst/>
                <a:latin typeface="NotoSansCJKjp"/>
              </a:rPr>
              <a:t>具表などを作成し、印刷して出力すれば設計図面が完成する。</a:t>
            </a:r>
            <a:br>
              <a:rPr lang="ja-JP" altLang="en-US" sz="2000" dirty="0"/>
            </a:br>
            <a:endParaRPr lang="ja-JP" altLang="en-US" sz="2000" dirty="0"/>
          </a:p>
        </p:txBody>
      </p:sp>
    </p:spTree>
    <p:extLst>
      <p:ext uri="{BB962C8B-B14F-4D97-AF65-F5344CB8AC3E}">
        <p14:creationId xmlns:p14="http://schemas.microsoft.com/office/powerpoint/2010/main" val="122178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7FDD01D-AF51-5D5E-6B1B-3D25EC9E0220}"/>
              </a:ext>
            </a:extLst>
          </p:cNvPr>
          <p:cNvSpPr txBox="1"/>
          <p:nvPr/>
        </p:nvSpPr>
        <p:spPr>
          <a:xfrm>
            <a:off x="179512" y="117693"/>
            <a:ext cx="8784976" cy="6463308"/>
          </a:xfrm>
          <a:prstGeom prst="rect">
            <a:avLst/>
          </a:prstGeom>
          <a:noFill/>
        </p:spPr>
        <p:txBody>
          <a:bodyPr wrap="square">
            <a:spAutoFit/>
          </a:bodyPr>
          <a:lstStyle/>
          <a:p>
            <a:pPr algn="l" fontAlgn="base"/>
            <a:r>
              <a:rPr lang="en-US" altLang="ja-JP" b="1" i="0" dirty="0">
                <a:solidFill>
                  <a:srgbClr val="555555"/>
                </a:solidFill>
                <a:effectLst/>
                <a:latin typeface="Meiryo" panose="020B0604030504040204" pitchFamily="50" charset="-128"/>
                <a:ea typeface="Meiryo" panose="020B0604030504040204" pitchFamily="50" charset="-128"/>
              </a:rPr>
              <a:t>BIM</a:t>
            </a:r>
            <a:r>
              <a:rPr lang="ja-JP" altLang="en-US" b="1" i="0" dirty="0">
                <a:solidFill>
                  <a:srgbClr val="555555"/>
                </a:solidFill>
                <a:effectLst/>
                <a:latin typeface="Meiryo" panose="020B0604030504040204" pitchFamily="50" charset="-128"/>
                <a:ea typeface="Meiryo" panose="020B0604030504040204" pitchFamily="50" charset="-128"/>
              </a:rPr>
              <a:t>導入のメリット</a:t>
            </a:r>
            <a:endParaRPr lang="ja-JP" altLang="en-US"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b="0" i="0" dirty="0">
                <a:solidFill>
                  <a:srgbClr val="555555"/>
                </a:solidFill>
                <a:effectLst/>
                <a:latin typeface="Meiryo" panose="020B0604030504040204" pitchFamily="50" charset="-128"/>
                <a:ea typeface="Meiryo" panose="020B0604030504040204" pitchFamily="50" charset="-128"/>
              </a:rPr>
              <a:t>　</a:t>
            </a:r>
            <a:r>
              <a:rPr lang="en-US" altLang="ja-JP" b="0" i="0" dirty="0">
                <a:solidFill>
                  <a:srgbClr val="555555"/>
                </a:solidFill>
                <a:effectLst/>
                <a:latin typeface="Meiryo" panose="020B0604030504040204" pitchFamily="50" charset="-128"/>
                <a:ea typeface="Meiryo" panose="020B0604030504040204" pitchFamily="50" charset="-128"/>
              </a:rPr>
              <a:t>BIM</a:t>
            </a:r>
            <a:r>
              <a:rPr lang="ja-JP" altLang="en-US" b="0" i="0" dirty="0">
                <a:solidFill>
                  <a:srgbClr val="555555"/>
                </a:solidFill>
                <a:effectLst/>
                <a:latin typeface="Meiryo" panose="020B0604030504040204" pitchFamily="50" charset="-128"/>
                <a:ea typeface="Meiryo" panose="020B0604030504040204" pitchFamily="50" charset="-128"/>
              </a:rPr>
              <a:t>を導入するとどのようなメリットがあるのか</a:t>
            </a:r>
          </a:p>
          <a:p>
            <a:pPr algn="l" fontAlgn="base"/>
            <a:r>
              <a:rPr lang="ja-JP" altLang="en-US" b="1" i="0" dirty="0">
                <a:solidFill>
                  <a:srgbClr val="555555"/>
                </a:solidFill>
                <a:effectLst/>
                <a:latin typeface="Meiryo" panose="020B0604030504040204" pitchFamily="50" charset="-128"/>
                <a:ea typeface="Meiryo" panose="020B0604030504040204" pitchFamily="50" charset="-128"/>
              </a:rPr>
              <a:t>・設計・管理の手間が減る</a:t>
            </a:r>
            <a:endParaRPr lang="ja-JP" altLang="en-US"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b="0" i="0" dirty="0">
                <a:solidFill>
                  <a:srgbClr val="555555"/>
                </a:solidFill>
                <a:effectLst/>
                <a:latin typeface="Meiryo" panose="020B0604030504040204" pitchFamily="50" charset="-128"/>
                <a:ea typeface="Meiryo" panose="020B0604030504040204" pitchFamily="50" charset="-128"/>
              </a:rPr>
              <a:t>　</a:t>
            </a:r>
            <a:r>
              <a:rPr lang="en-US" altLang="ja-JP" b="0" i="0" dirty="0">
                <a:solidFill>
                  <a:srgbClr val="555555"/>
                </a:solidFill>
                <a:effectLst/>
                <a:latin typeface="Meiryo" panose="020B0604030504040204" pitchFamily="50" charset="-128"/>
                <a:ea typeface="Meiryo" panose="020B0604030504040204" pitchFamily="50" charset="-128"/>
              </a:rPr>
              <a:t>BIM</a:t>
            </a:r>
            <a:r>
              <a:rPr lang="ja-JP" altLang="en-US" b="0" i="0" dirty="0">
                <a:solidFill>
                  <a:srgbClr val="555555"/>
                </a:solidFill>
                <a:effectLst/>
                <a:latin typeface="Meiryo" panose="020B0604030504040204" pitchFamily="50" charset="-128"/>
                <a:ea typeface="Meiryo" panose="020B0604030504040204" pitchFamily="50" charset="-128"/>
              </a:rPr>
              <a:t>は全てのデータが連動しているため、情報を一つ修正すると関係する全ての</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データが自動で修正される。手作業でいろいろな図面やデータを修正する手間が</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必要なくなる。</a:t>
            </a:r>
            <a:br>
              <a:rPr lang="ja-JP" altLang="en-US" b="0" i="0" dirty="0">
                <a:solidFill>
                  <a:srgbClr val="555555"/>
                </a:solidFill>
                <a:effectLst/>
                <a:latin typeface="Meiryo" panose="020B0604030504040204" pitchFamily="50" charset="-128"/>
                <a:ea typeface="Meiryo" panose="020B0604030504040204" pitchFamily="50" charset="-128"/>
              </a:rPr>
            </a:br>
            <a:r>
              <a:rPr lang="ja-JP" altLang="en-US" b="0" i="0" dirty="0">
                <a:solidFill>
                  <a:srgbClr val="555555"/>
                </a:solidFill>
                <a:effectLst/>
                <a:latin typeface="Meiryo" panose="020B0604030504040204" pitchFamily="50" charset="-128"/>
                <a:ea typeface="Meiryo" panose="020B0604030504040204" pitchFamily="50" charset="-128"/>
              </a:rPr>
              <a:t>　設計が完成して、施工が始まってから、部材同士の干渉が見つかった場合、干渉</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を解決するためには設計を見直す必要がある。設計の見直し・変更に伴って必要</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な建築部材も変わり、予算や工程も変わることがある。「</a:t>
            </a:r>
            <a:r>
              <a:rPr lang="ja-JP" altLang="en-US" b="1" i="0" dirty="0">
                <a:solidFill>
                  <a:srgbClr val="555555"/>
                </a:solidFill>
                <a:effectLst/>
                <a:latin typeface="Meiryo" panose="020B0604030504040204" pitchFamily="50" charset="-128"/>
                <a:ea typeface="Meiryo" panose="020B0604030504040204" pitchFamily="50" charset="-128"/>
              </a:rPr>
              <a:t>手戻り</a:t>
            </a:r>
            <a:r>
              <a:rPr lang="ja-JP" altLang="en-US" b="0" i="0" dirty="0">
                <a:solidFill>
                  <a:srgbClr val="555555"/>
                </a:solidFill>
                <a:effectLst/>
                <a:latin typeface="Meiryo" panose="020B0604030504040204" pitchFamily="50" charset="-128"/>
                <a:ea typeface="Meiryo" panose="020B0604030504040204" pitchFamily="50" charset="-128"/>
              </a:rPr>
              <a:t>」が、</a:t>
            </a:r>
            <a:r>
              <a:rPr lang="en-US" altLang="ja-JP" b="0" i="0" dirty="0">
                <a:solidFill>
                  <a:srgbClr val="555555"/>
                </a:solidFill>
                <a:effectLst/>
                <a:latin typeface="Meiryo" panose="020B0604030504040204" pitchFamily="50" charset="-128"/>
                <a:ea typeface="Meiryo" panose="020B0604030504040204" pitchFamily="50" charset="-128"/>
              </a:rPr>
              <a:t>BIM</a:t>
            </a:r>
            <a:r>
              <a:rPr lang="ja-JP" altLang="en-US" b="0" i="0" dirty="0">
                <a:solidFill>
                  <a:srgbClr val="555555"/>
                </a:solidFill>
                <a:effectLst/>
                <a:latin typeface="Meiryo" panose="020B0604030504040204" pitchFamily="50" charset="-128"/>
                <a:ea typeface="Meiryo" panose="020B0604030504040204" pitchFamily="50" charset="-128"/>
              </a:rPr>
              <a:t>を導</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入することによってなくなると、圧倒的に手間や時間を削減することが可能にな</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り、結果としてコスト削減や工期の短縮につながる。</a:t>
            </a:r>
          </a:p>
          <a:p>
            <a:pPr algn="l" fontAlgn="base"/>
            <a:r>
              <a:rPr lang="ja-JP" altLang="en-US" b="1" i="0" dirty="0">
                <a:solidFill>
                  <a:srgbClr val="555555"/>
                </a:solidFill>
                <a:effectLst/>
                <a:latin typeface="Meiryo" panose="020B0604030504040204" pitchFamily="50" charset="-128"/>
                <a:ea typeface="Meiryo" panose="020B0604030504040204" pitchFamily="50" charset="-128"/>
              </a:rPr>
              <a:t>・施主へのプレゼンテーションも容易</a:t>
            </a:r>
            <a:endParaRPr lang="ja-JP" altLang="en-US"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b="0" i="0" dirty="0">
                <a:solidFill>
                  <a:srgbClr val="555555"/>
                </a:solidFill>
                <a:effectLst/>
                <a:latin typeface="Meiryo" panose="020B0604030504040204" pitchFamily="50" charset="-128"/>
                <a:ea typeface="Meiryo" panose="020B0604030504040204" pitchFamily="50" charset="-128"/>
              </a:rPr>
              <a:t>　設計・施工をする側だけでなく、施主側にとっても</a:t>
            </a:r>
            <a:r>
              <a:rPr lang="en-US" altLang="ja-JP" b="0" i="0" dirty="0">
                <a:solidFill>
                  <a:srgbClr val="555555"/>
                </a:solidFill>
                <a:effectLst/>
                <a:latin typeface="Meiryo" panose="020B0604030504040204" pitchFamily="50" charset="-128"/>
                <a:ea typeface="Meiryo" panose="020B0604030504040204" pitchFamily="50" charset="-128"/>
              </a:rPr>
              <a:t>3D</a:t>
            </a:r>
            <a:r>
              <a:rPr lang="ja-JP" altLang="en-US" b="0" i="0" dirty="0">
                <a:solidFill>
                  <a:srgbClr val="555555"/>
                </a:solidFill>
                <a:effectLst/>
                <a:latin typeface="Meiryo" panose="020B0604030504040204" pitchFamily="50" charset="-128"/>
                <a:ea typeface="Meiryo" panose="020B0604030504040204" pitchFamily="50" charset="-128"/>
              </a:rPr>
              <a:t>モデルが作成されるという</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ことはイメージのしやすさに繋がる。これまではまず</a:t>
            </a:r>
            <a:r>
              <a:rPr lang="en-US" altLang="ja-JP" b="0" i="0" dirty="0">
                <a:solidFill>
                  <a:srgbClr val="555555"/>
                </a:solidFill>
                <a:effectLst/>
                <a:latin typeface="Meiryo" panose="020B0604030504040204" pitchFamily="50" charset="-128"/>
                <a:ea typeface="Meiryo" panose="020B0604030504040204" pitchFamily="50" charset="-128"/>
              </a:rPr>
              <a:t>2</a:t>
            </a:r>
            <a:r>
              <a:rPr lang="ja-JP" altLang="en-US" b="0" i="0" dirty="0">
                <a:solidFill>
                  <a:srgbClr val="555555"/>
                </a:solidFill>
                <a:effectLst/>
                <a:latin typeface="Meiryo" panose="020B0604030504040204" pitchFamily="50" charset="-128"/>
                <a:ea typeface="Meiryo" panose="020B0604030504040204" pitchFamily="50" charset="-128"/>
              </a:rPr>
              <a:t>次元の図面で設計されたの</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ちに</a:t>
            </a:r>
            <a:r>
              <a:rPr lang="en-US" altLang="ja-JP" b="0" i="0" dirty="0">
                <a:solidFill>
                  <a:srgbClr val="555555"/>
                </a:solidFill>
                <a:effectLst/>
                <a:latin typeface="Meiryo" panose="020B0604030504040204" pitchFamily="50" charset="-128"/>
                <a:ea typeface="Meiryo" panose="020B0604030504040204" pitchFamily="50" charset="-128"/>
              </a:rPr>
              <a:t>3D</a:t>
            </a:r>
            <a:r>
              <a:rPr lang="ja-JP" altLang="en-US" b="0" i="0" dirty="0">
                <a:solidFill>
                  <a:srgbClr val="555555"/>
                </a:solidFill>
                <a:effectLst/>
                <a:latin typeface="Meiryo" panose="020B0604030504040204" pitchFamily="50" charset="-128"/>
                <a:ea typeface="Meiryo" panose="020B0604030504040204" pitchFamily="50" charset="-128"/>
              </a:rPr>
              <a:t>モデルや模型が作成されていたため、</a:t>
            </a:r>
            <a:r>
              <a:rPr lang="en-US" altLang="ja-JP" b="0" i="0" dirty="0">
                <a:solidFill>
                  <a:srgbClr val="555555"/>
                </a:solidFill>
                <a:effectLst/>
                <a:latin typeface="Meiryo" panose="020B0604030504040204" pitchFamily="50" charset="-128"/>
                <a:ea typeface="Meiryo" panose="020B0604030504040204" pitchFamily="50" charset="-128"/>
              </a:rPr>
              <a:t>3D</a:t>
            </a:r>
            <a:r>
              <a:rPr lang="ja-JP" altLang="en-US" b="0" i="0" dirty="0">
                <a:solidFill>
                  <a:srgbClr val="555555"/>
                </a:solidFill>
                <a:effectLst/>
                <a:latin typeface="Meiryo" panose="020B0604030504040204" pitchFamily="50" charset="-128"/>
                <a:ea typeface="Meiryo" panose="020B0604030504040204" pitchFamily="50" charset="-128"/>
              </a:rPr>
              <a:t>で確認するには時間が必要でし</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たが、</a:t>
            </a:r>
            <a:r>
              <a:rPr lang="en-US" altLang="ja-JP" b="0" i="0" dirty="0">
                <a:solidFill>
                  <a:srgbClr val="555555"/>
                </a:solidFill>
                <a:effectLst/>
                <a:latin typeface="Meiryo" panose="020B0604030504040204" pitchFamily="50" charset="-128"/>
                <a:ea typeface="Meiryo" panose="020B0604030504040204" pitchFamily="50" charset="-128"/>
              </a:rPr>
              <a:t>BIM</a:t>
            </a:r>
            <a:r>
              <a:rPr lang="ja-JP" altLang="en-US" b="0" i="0" dirty="0">
                <a:solidFill>
                  <a:srgbClr val="555555"/>
                </a:solidFill>
                <a:effectLst/>
                <a:latin typeface="Meiryo" panose="020B0604030504040204" pitchFamily="50" charset="-128"/>
                <a:ea typeface="Meiryo" panose="020B0604030504040204" pitchFamily="50" charset="-128"/>
              </a:rPr>
              <a:t>であれば早い段階でイメージを共有することができる。</a:t>
            </a:r>
          </a:p>
          <a:p>
            <a:pPr algn="l" fontAlgn="base"/>
            <a:r>
              <a:rPr lang="ja-JP" altLang="en-US" b="1" i="0" dirty="0">
                <a:solidFill>
                  <a:srgbClr val="555555"/>
                </a:solidFill>
                <a:effectLst/>
                <a:latin typeface="Meiryo" panose="020B0604030504040204" pitchFamily="50" charset="-128"/>
                <a:ea typeface="Meiryo" panose="020B0604030504040204" pitchFamily="50" charset="-128"/>
              </a:rPr>
              <a:t>・設計初期から各種シミュレーションを行うことができる</a:t>
            </a:r>
            <a:endParaRPr lang="ja-JP" altLang="en-US"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b="0" i="0" dirty="0">
                <a:solidFill>
                  <a:srgbClr val="555555"/>
                </a:solidFill>
                <a:effectLst/>
                <a:latin typeface="Meiryo" panose="020B0604030504040204" pitchFamily="50" charset="-128"/>
                <a:ea typeface="Meiryo" panose="020B0604030504040204" pitchFamily="50" charset="-128"/>
              </a:rPr>
              <a:t>　</a:t>
            </a:r>
            <a:r>
              <a:rPr lang="en-US" altLang="ja-JP" b="0" i="0" dirty="0">
                <a:solidFill>
                  <a:srgbClr val="555555"/>
                </a:solidFill>
                <a:effectLst/>
                <a:latin typeface="Meiryo" panose="020B0604030504040204" pitchFamily="50" charset="-128"/>
                <a:ea typeface="Meiryo" panose="020B0604030504040204" pitchFamily="50" charset="-128"/>
              </a:rPr>
              <a:t>BIM</a:t>
            </a:r>
            <a:r>
              <a:rPr lang="ja-JP" altLang="en-US" b="0" i="0" dirty="0">
                <a:solidFill>
                  <a:srgbClr val="555555"/>
                </a:solidFill>
                <a:effectLst/>
                <a:latin typeface="Meiryo" panose="020B0604030504040204" pitchFamily="50" charset="-128"/>
                <a:ea typeface="Meiryo" panose="020B0604030504040204" pitchFamily="50" charset="-128"/>
              </a:rPr>
              <a:t>ソフトは各種シミュレーションにも優れており、たとえば照明のシミュレー</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ションを行って照明器具の配置を検討したり、空調や風の解析を行ったり、構造</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解析を行うことも可能です。以前であれば専門家に解析を依頼する必要がありま</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したが、その時間もお金も削減することができるのです。また、早い段階でシ</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ミュレーションを行うことで、詳細設計の段階 になってから設計変更することな　</a:t>
            </a:r>
            <a:endParaRPr lang="en-US" altLang="ja-JP" b="0" i="0" dirty="0">
              <a:solidFill>
                <a:srgbClr val="555555"/>
              </a:solidFill>
              <a:effectLst/>
              <a:latin typeface="Meiryo" panose="020B0604030504040204" pitchFamily="50" charset="-128"/>
              <a:ea typeface="Meiryo" panose="020B0604030504040204" pitchFamily="50" charset="-128"/>
            </a:endParaRPr>
          </a:p>
          <a:p>
            <a:pPr algn="l" fontAlgn="base"/>
            <a:r>
              <a:rPr lang="ja-JP" altLang="en-US" dirty="0">
                <a:solidFill>
                  <a:srgbClr val="555555"/>
                </a:solidFill>
                <a:latin typeface="Meiryo" panose="020B0604030504040204" pitchFamily="50" charset="-128"/>
                <a:ea typeface="Meiryo" panose="020B0604030504040204" pitchFamily="50" charset="-128"/>
              </a:rPr>
              <a:t>　</a:t>
            </a:r>
            <a:r>
              <a:rPr lang="ja-JP" altLang="en-US" b="0" i="0" dirty="0">
                <a:solidFill>
                  <a:srgbClr val="555555"/>
                </a:solidFill>
                <a:effectLst/>
                <a:latin typeface="Meiryo" panose="020B0604030504040204" pitchFamily="50" charset="-128"/>
                <a:ea typeface="Meiryo" panose="020B0604030504040204" pitchFamily="50" charset="-128"/>
              </a:rPr>
              <a:t>く、手戻りの削減にもつながる。</a:t>
            </a:r>
          </a:p>
        </p:txBody>
      </p:sp>
    </p:spTree>
    <p:extLst>
      <p:ext uri="{BB962C8B-B14F-4D97-AF65-F5344CB8AC3E}">
        <p14:creationId xmlns:p14="http://schemas.microsoft.com/office/powerpoint/2010/main" val="333272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2E1F1FC-C812-3083-2C49-349D74A3BFDA}"/>
              </a:ext>
            </a:extLst>
          </p:cNvPr>
          <p:cNvSpPr txBox="1"/>
          <p:nvPr/>
        </p:nvSpPr>
        <p:spPr>
          <a:xfrm>
            <a:off x="503548" y="428178"/>
            <a:ext cx="8136904" cy="6001643"/>
          </a:xfrm>
          <a:prstGeom prst="rect">
            <a:avLst/>
          </a:prstGeom>
          <a:noFill/>
        </p:spPr>
        <p:txBody>
          <a:bodyPr wrap="square">
            <a:spAutoFit/>
          </a:bodyPr>
          <a:lstStyle/>
          <a:p>
            <a:pPr algn="l" latinLnBrk="1"/>
            <a:r>
              <a:rPr lang="en-US" altLang="ja-JP" sz="2400" b="1" i="0" dirty="0">
                <a:solidFill>
                  <a:srgbClr val="46484B"/>
                </a:solidFill>
                <a:effectLst/>
                <a:latin typeface="Noto Sans JP"/>
              </a:rPr>
              <a:t>BIM</a:t>
            </a:r>
            <a:r>
              <a:rPr lang="ja-JP" altLang="en-US" sz="2400" b="1" i="0" dirty="0">
                <a:solidFill>
                  <a:srgbClr val="46484B"/>
                </a:solidFill>
                <a:effectLst/>
                <a:latin typeface="Noto Sans JP"/>
              </a:rPr>
              <a:t>には</a:t>
            </a:r>
            <a:r>
              <a:rPr lang="en-US" altLang="ja-JP" sz="2400" b="1" i="0" dirty="0">
                <a:solidFill>
                  <a:srgbClr val="46484B"/>
                </a:solidFill>
                <a:effectLst/>
                <a:latin typeface="Noto Sans JP"/>
              </a:rPr>
              <a:t>3D BIM</a:t>
            </a:r>
            <a:r>
              <a:rPr lang="ja-JP" altLang="en-US" sz="2400" b="1" i="0" dirty="0">
                <a:solidFill>
                  <a:srgbClr val="46484B"/>
                </a:solidFill>
                <a:effectLst/>
                <a:latin typeface="Noto Sans JP"/>
              </a:rPr>
              <a:t>、</a:t>
            </a:r>
            <a:r>
              <a:rPr lang="en-US" altLang="ja-JP" sz="2400" b="1" i="0" dirty="0">
                <a:solidFill>
                  <a:srgbClr val="46484B"/>
                </a:solidFill>
                <a:effectLst/>
                <a:latin typeface="Noto Sans JP"/>
              </a:rPr>
              <a:t>4D BIM</a:t>
            </a:r>
            <a:r>
              <a:rPr lang="ja-JP" altLang="en-US" sz="2400" b="1" i="0" dirty="0">
                <a:solidFill>
                  <a:srgbClr val="46484B"/>
                </a:solidFill>
                <a:effectLst/>
                <a:latin typeface="Noto Sans JP"/>
              </a:rPr>
              <a:t>、</a:t>
            </a:r>
            <a:r>
              <a:rPr lang="en-US" altLang="ja-JP" sz="2400" b="1" i="0" dirty="0">
                <a:solidFill>
                  <a:srgbClr val="46484B"/>
                </a:solidFill>
                <a:effectLst/>
                <a:latin typeface="Noto Sans JP"/>
              </a:rPr>
              <a:t>5D BIM</a:t>
            </a:r>
            <a:r>
              <a:rPr lang="ja-JP" altLang="en-US" sz="2400" b="1" i="0" dirty="0">
                <a:solidFill>
                  <a:srgbClr val="46484B"/>
                </a:solidFill>
                <a:effectLst/>
                <a:latin typeface="Noto Sans JP"/>
              </a:rPr>
              <a:t>という</a:t>
            </a:r>
            <a:r>
              <a:rPr lang="en-US" altLang="ja-JP" sz="2400" b="1" i="0" dirty="0">
                <a:solidFill>
                  <a:srgbClr val="46484B"/>
                </a:solidFill>
                <a:effectLst/>
                <a:latin typeface="Noto Sans JP"/>
              </a:rPr>
              <a:t>3</a:t>
            </a:r>
            <a:r>
              <a:rPr lang="ja-JP" altLang="en-US" sz="2400" b="1" i="0" dirty="0">
                <a:solidFill>
                  <a:srgbClr val="46484B"/>
                </a:solidFill>
                <a:effectLst/>
                <a:latin typeface="Noto Sans JP"/>
              </a:rPr>
              <a:t>つの種類がある。</a:t>
            </a:r>
            <a:endParaRPr lang="en-US" altLang="ja-JP" sz="2400" b="1" i="0" dirty="0">
              <a:solidFill>
                <a:srgbClr val="46484B"/>
              </a:solidFill>
              <a:effectLst/>
              <a:latin typeface="Noto Sans JP"/>
            </a:endParaRPr>
          </a:p>
          <a:p>
            <a:pPr algn="l"/>
            <a:endParaRPr lang="en-US" altLang="ja-JP" sz="2400" b="1" i="0" dirty="0">
              <a:solidFill>
                <a:srgbClr val="46484B"/>
              </a:solidFill>
              <a:effectLst/>
              <a:latin typeface="Noto Sans JP"/>
            </a:endParaRPr>
          </a:p>
          <a:p>
            <a:pPr algn="l"/>
            <a:r>
              <a:rPr lang="en-US" altLang="ja-JP" sz="2400" b="1" i="0" dirty="0">
                <a:solidFill>
                  <a:srgbClr val="46484B"/>
                </a:solidFill>
                <a:effectLst/>
                <a:latin typeface="Noto Sans JP"/>
              </a:rPr>
              <a:t>3D BIM</a:t>
            </a:r>
            <a:r>
              <a:rPr lang="ja-JP" altLang="en-US" sz="2400" b="1" i="0" dirty="0">
                <a:solidFill>
                  <a:srgbClr val="46484B"/>
                </a:solidFill>
                <a:effectLst/>
                <a:latin typeface="Noto Sans JP"/>
              </a:rPr>
              <a:t>とは？</a:t>
            </a:r>
          </a:p>
          <a:p>
            <a:pPr algn="l" latinLnBrk="1"/>
            <a:r>
              <a:rPr lang="en-US" altLang="ja-JP" sz="2400" b="1" i="0" dirty="0">
                <a:solidFill>
                  <a:srgbClr val="46484B"/>
                </a:solidFill>
                <a:effectLst/>
                <a:latin typeface="Noto Sans JP"/>
              </a:rPr>
              <a:t>3D BIM</a:t>
            </a:r>
            <a:r>
              <a:rPr lang="ja-JP" altLang="en-US" sz="2400" b="1" i="0" dirty="0">
                <a:solidFill>
                  <a:srgbClr val="46484B"/>
                </a:solidFill>
                <a:effectLst/>
                <a:latin typeface="Noto Sans JP"/>
              </a:rPr>
              <a:t>とは、基本となる</a:t>
            </a:r>
            <a:r>
              <a:rPr lang="en-US" altLang="ja-JP" sz="2400" b="1" i="0" dirty="0">
                <a:solidFill>
                  <a:srgbClr val="46484B"/>
                </a:solidFill>
                <a:effectLst/>
                <a:latin typeface="Noto Sans JP"/>
              </a:rPr>
              <a:t>3D</a:t>
            </a:r>
            <a:r>
              <a:rPr lang="ja-JP" altLang="en-US" sz="2400" b="1" i="0" dirty="0">
                <a:solidFill>
                  <a:srgbClr val="46484B"/>
                </a:solidFill>
                <a:effectLst/>
                <a:latin typeface="Noto Sans JP"/>
              </a:rPr>
              <a:t>データを指す。</a:t>
            </a:r>
            <a:endParaRPr lang="en-US" altLang="ja-JP" sz="2400" b="1" i="0" dirty="0">
              <a:solidFill>
                <a:srgbClr val="46484B"/>
              </a:solidFill>
              <a:effectLst/>
              <a:latin typeface="Noto Sans JP"/>
            </a:endParaRPr>
          </a:p>
          <a:p>
            <a:pPr algn="l" latinLnBrk="1"/>
            <a:r>
              <a:rPr lang="ja-JP" altLang="en-US" sz="2400" b="0" i="0" dirty="0">
                <a:solidFill>
                  <a:srgbClr val="46484B"/>
                </a:solidFill>
                <a:effectLst/>
                <a:latin typeface="Noto Sans JP"/>
              </a:rPr>
              <a:t>平面図、立面図、断面図といった複数の図面が自動生成され、設計、施工から維持管理まであらゆる情報を集約している</a:t>
            </a:r>
            <a:r>
              <a:rPr lang="en-US" altLang="ja-JP" sz="2400" b="0" i="0" dirty="0">
                <a:solidFill>
                  <a:srgbClr val="46484B"/>
                </a:solidFill>
                <a:effectLst/>
                <a:latin typeface="Noto Sans JP"/>
              </a:rPr>
              <a:t>3D</a:t>
            </a:r>
            <a:r>
              <a:rPr lang="ja-JP" altLang="en-US" sz="2400" b="0" i="0" dirty="0">
                <a:solidFill>
                  <a:srgbClr val="46484B"/>
                </a:solidFill>
                <a:effectLst/>
                <a:latin typeface="Noto Sans JP"/>
              </a:rPr>
              <a:t>モデル。</a:t>
            </a:r>
          </a:p>
          <a:p>
            <a:pPr algn="l"/>
            <a:r>
              <a:rPr lang="en-US" altLang="ja-JP" sz="2400" b="1" i="0" dirty="0">
                <a:solidFill>
                  <a:srgbClr val="46484B"/>
                </a:solidFill>
                <a:effectLst/>
                <a:latin typeface="Noto Sans JP"/>
              </a:rPr>
              <a:t>4D BIM</a:t>
            </a:r>
            <a:r>
              <a:rPr lang="ja-JP" altLang="en-US" sz="2400" b="1" i="0" dirty="0">
                <a:solidFill>
                  <a:srgbClr val="46484B"/>
                </a:solidFill>
                <a:effectLst/>
                <a:latin typeface="Noto Sans JP"/>
              </a:rPr>
              <a:t>とは？</a:t>
            </a:r>
          </a:p>
          <a:p>
            <a:pPr algn="l" latinLnBrk="1"/>
            <a:r>
              <a:rPr lang="en-US" altLang="ja-JP" sz="2400" b="1" i="0" dirty="0">
                <a:solidFill>
                  <a:srgbClr val="46484B"/>
                </a:solidFill>
                <a:effectLst/>
                <a:latin typeface="Noto Sans JP"/>
              </a:rPr>
              <a:t>4D BIM</a:t>
            </a:r>
            <a:r>
              <a:rPr lang="ja-JP" altLang="en-US" sz="2400" b="1" i="0" dirty="0">
                <a:solidFill>
                  <a:srgbClr val="46484B"/>
                </a:solidFill>
                <a:effectLst/>
                <a:latin typeface="Noto Sans JP"/>
              </a:rPr>
              <a:t>とは、</a:t>
            </a:r>
            <a:r>
              <a:rPr lang="en-US" altLang="ja-JP" sz="2400" b="1" i="0" dirty="0">
                <a:solidFill>
                  <a:srgbClr val="46484B"/>
                </a:solidFill>
                <a:effectLst/>
                <a:latin typeface="Noto Sans JP"/>
              </a:rPr>
              <a:t>3D BIM</a:t>
            </a:r>
            <a:r>
              <a:rPr lang="ja-JP" altLang="en-US" sz="2400" b="1" i="0" dirty="0">
                <a:solidFill>
                  <a:srgbClr val="46484B"/>
                </a:solidFill>
                <a:effectLst/>
                <a:latin typeface="Noto Sans JP"/>
              </a:rPr>
              <a:t>に時間軸を加えたシミュレーション。</a:t>
            </a:r>
            <a:endParaRPr lang="en-US" altLang="ja-JP" sz="2400" b="1" i="0" dirty="0">
              <a:solidFill>
                <a:srgbClr val="46484B"/>
              </a:solidFill>
              <a:effectLst/>
              <a:latin typeface="Noto Sans JP"/>
            </a:endParaRPr>
          </a:p>
          <a:p>
            <a:pPr algn="l" latinLnBrk="1"/>
            <a:r>
              <a:rPr lang="en-US" altLang="ja-JP" sz="2400" b="0" i="0" dirty="0">
                <a:solidFill>
                  <a:srgbClr val="46484B"/>
                </a:solidFill>
                <a:effectLst/>
                <a:latin typeface="Noto Sans JP"/>
              </a:rPr>
              <a:t>3D BIM</a:t>
            </a:r>
            <a:r>
              <a:rPr lang="ja-JP" altLang="en-US" sz="2400" b="0" i="0" dirty="0">
                <a:solidFill>
                  <a:srgbClr val="46484B"/>
                </a:solidFill>
                <a:effectLst/>
                <a:latin typeface="Noto Sans JP"/>
              </a:rPr>
              <a:t>に新たな管理情報（時間）を付与することで、複雑な施工手順を事前に確認し、スムーズなスケジュール管理が可能になる。</a:t>
            </a:r>
          </a:p>
          <a:p>
            <a:pPr algn="l"/>
            <a:r>
              <a:rPr lang="en-US" altLang="ja-JP" sz="2400" b="1" i="0" dirty="0">
                <a:solidFill>
                  <a:srgbClr val="46484B"/>
                </a:solidFill>
                <a:effectLst/>
                <a:latin typeface="Noto Sans JP"/>
              </a:rPr>
              <a:t>5D BIM</a:t>
            </a:r>
            <a:r>
              <a:rPr lang="ja-JP" altLang="en-US" sz="2400" b="1" i="0" dirty="0">
                <a:solidFill>
                  <a:srgbClr val="46484B"/>
                </a:solidFill>
                <a:effectLst/>
                <a:latin typeface="Noto Sans JP"/>
              </a:rPr>
              <a:t>とは？</a:t>
            </a:r>
          </a:p>
          <a:p>
            <a:pPr algn="l" latinLnBrk="1"/>
            <a:r>
              <a:rPr lang="en-US" altLang="ja-JP" sz="2400" b="1" i="0" dirty="0">
                <a:solidFill>
                  <a:srgbClr val="46484B"/>
                </a:solidFill>
                <a:effectLst/>
                <a:latin typeface="Noto Sans JP"/>
              </a:rPr>
              <a:t>5D BIM</a:t>
            </a:r>
            <a:r>
              <a:rPr lang="ja-JP" altLang="en-US" sz="2400" b="1" i="0" dirty="0">
                <a:solidFill>
                  <a:srgbClr val="46484B"/>
                </a:solidFill>
                <a:effectLst/>
                <a:latin typeface="Noto Sans JP"/>
              </a:rPr>
              <a:t>とは、</a:t>
            </a:r>
            <a:r>
              <a:rPr lang="en-US" altLang="ja-JP" sz="2400" b="1" i="0" dirty="0">
                <a:solidFill>
                  <a:srgbClr val="46484B"/>
                </a:solidFill>
                <a:effectLst/>
                <a:latin typeface="Noto Sans JP"/>
              </a:rPr>
              <a:t>3D BIM</a:t>
            </a:r>
            <a:r>
              <a:rPr lang="ja-JP" altLang="en-US" sz="2400" b="1" i="0" dirty="0">
                <a:solidFill>
                  <a:srgbClr val="46484B"/>
                </a:solidFill>
                <a:effectLst/>
                <a:latin typeface="Noto Sans JP"/>
              </a:rPr>
              <a:t>にさらに時間軸とコスト軸を加えたもの。</a:t>
            </a:r>
            <a:endParaRPr lang="en-US" altLang="ja-JP" sz="2400" b="1" i="0" dirty="0">
              <a:solidFill>
                <a:srgbClr val="46484B"/>
              </a:solidFill>
              <a:effectLst/>
              <a:latin typeface="Noto Sans JP"/>
            </a:endParaRPr>
          </a:p>
          <a:p>
            <a:pPr algn="l" latinLnBrk="1"/>
            <a:r>
              <a:rPr lang="en-US" altLang="ja-JP" sz="2400" b="0" i="0" dirty="0">
                <a:solidFill>
                  <a:srgbClr val="46484B"/>
                </a:solidFill>
                <a:effectLst/>
                <a:latin typeface="Noto Sans JP"/>
              </a:rPr>
              <a:t>BIM</a:t>
            </a:r>
            <a:r>
              <a:rPr lang="ja-JP" altLang="en-US" sz="2400" b="0" i="0" dirty="0">
                <a:solidFill>
                  <a:srgbClr val="46484B"/>
                </a:solidFill>
                <a:effectLst/>
                <a:latin typeface="Noto Sans JP"/>
              </a:rPr>
              <a:t>モデルと原価がリアルタイムで連動するようになり、設計変更による原価の更新も一目瞭然になる。</a:t>
            </a:r>
          </a:p>
        </p:txBody>
      </p:sp>
    </p:spTree>
    <p:extLst>
      <p:ext uri="{BB962C8B-B14F-4D97-AF65-F5344CB8AC3E}">
        <p14:creationId xmlns:p14="http://schemas.microsoft.com/office/powerpoint/2010/main" val="4044351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8DC8298-4B9D-4D7E-1BC4-7A72DBACB902}"/>
              </a:ext>
            </a:extLst>
          </p:cNvPr>
          <p:cNvSpPr txBox="1"/>
          <p:nvPr/>
        </p:nvSpPr>
        <p:spPr>
          <a:xfrm>
            <a:off x="161764" y="33111"/>
            <a:ext cx="8820472" cy="6863417"/>
          </a:xfrm>
          <a:prstGeom prst="rect">
            <a:avLst/>
          </a:prstGeom>
          <a:noFill/>
        </p:spPr>
        <p:txBody>
          <a:bodyPr wrap="square">
            <a:spAutoFit/>
          </a:bodyPr>
          <a:lstStyle/>
          <a:p>
            <a:pPr algn="l" latinLnBrk="1"/>
            <a:r>
              <a:rPr lang="en-US" altLang="ja-JP" sz="2000" b="1" i="0" dirty="0">
                <a:solidFill>
                  <a:srgbClr val="46484B"/>
                </a:solidFill>
                <a:effectLst/>
                <a:latin typeface="Noto Sans JP"/>
              </a:rPr>
              <a:t>BIM</a:t>
            </a:r>
            <a:r>
              <a:rPr lang="ja-JP" altLang="en-US" sz="2000" b="1" i="0" dirty="0">
                <a:solidFill>
                  <a:srgbClr val="46484B"/>
                </a:solidFill>
                <a:effectLst/>
                <a:latin typeface="Noto Sans JP"/>
              </a:rPr>
              <a:t>導入の</a:t>
            </a:r>
            <a:r>
              <a:rPr lang="ja-JP" altLang="en-US" sz="2000" b="1" i="0" dirty="0">
                <a:solidFill>
                  <a:srgbClr val="FF0000"/>
                </a:solidFill>
                <a:effectLst/>
                <a:latin typeface="Noto Sans JP"/>
              </a:rPr>
              <a:t>デメリット</a:t>
            </a:r>
            <a:endParaRPr lang="en-US" altLang="ja-JP" sz="2000" b="1" i="0" dirty="0">
              <a:solidFill>
                <a:srgbClr val="FF0000"/>
              </a:solidFill>
              <a:effectLst/>
              <a:latin typeface="Noto Sans JP"/>
            </a:endParaRPr>
          </a:p>
          <a:p>
            <a:pPr algn="l" latinLnBrk="1"/>
            <a:endParaRPr lang="en-US" altLang="ja-JP" sz="2000" b="1" dirty="0">
              <a:solidFill>
                <a:srgbClr val="46484B"/>
              </a:solidFill>
              <a:latin typeface="Noto Sans JP"/>
            </a:endParaRPr>
          </a:p>
          <a:p>
            <a:pPr algn="l" latinLnBrk="1"/>
            <a:r>
              <a:rPr lang="en-US" altLang="ja-JP" sz="2000" b="1" i="0" dirty="0">
                <a:solidFill>
                  <a:srgbClr val="46484B"/>
                </a:solidFill>
                <a:effectLst/>
                <a:latin typeface="Noto Sans JP"/>
              </a:rPr>
              <a:t>1</a:t>
            </a:r>
            <a:r>
              <a:rPr lang="ja-JP" altLang="en-US" sz="2000" b="1" i="0" dirty="0">
                <a:solidFill>
                  <a:srgbClr val="46484B"/>
                </a:solidFill>
                <a:effectLst/>
                <a:latin typeface="Noto Sans JP"/>
              </a:rPr>
              <a:t>：導入コスト</a:t>
            </a:r>
          </a:p>
          <a:p>
            <a:pPr algn="l" latinLnBrk="1"/>
            <a:r>
              <a:rPr lang="ja-JP" altLang="en-US" sz="2000" b="0" i="0" dirty="0">
                <a:solidFill>
                  <a:srgbClr val="46484B"/>
                </a:solidFill>
                <a:effectLst/>
                <a:latin typeface="Noto Sans JP"/>
              </a:rPr>
              <a:t>企業にとって、導入コストは無視できない問題。</a:t>
            </a:r>
            <a:endParaRPr lang="en-US" altLang="ja-JP" sz="2000" b="0" i="0" dirty="0">
              <a:solidFill>
                <a:srgbClr val="46484B"/>
              </a:solidFill>
              <a:effectLst/>
              <a:latin typeface="Noto Sans JP"/>
            </a:endParaRPr>
          </a:p>
          <a:p>
            <a:pPr algn="l" latinLnBrk="1"/>
            <a:r>
              <a:rPr lang="en-US" altLang="ja-JP" sz="2000" b="1" i="0" dirty="0">
                <a:solidFill>
                  <a:srgbClr val="46484B"/>
                </a:solidFill>
                <a:effectLst/>
                <a:latin typeface="Noto Sans JP"/>
              </a:rPr>
              <a:t>BIM</a:t>
            </a:r>
            <a:r>
              <a:rPr lang="ja-JP" altLang="en-US" sz="2000" b="1" i="0" dirty="0">
                <a:solidFill>
                  <a:srgbClr val="46484B"/>
                </a:solidFill>
                <a:effectLst/>
                <a:latin typeface="Noto Sans JP"/>
              </a:rPr>
              <a:t>ソフトそのものが高額である。導入の際に</a:t>
            </a:r>
            <a:r>
              <a:rPr lang="en-US" altLang="ja-JP" sz="2000" b="1" i="0" dirty="0">
                <a:solidFill>
                  <a:srgbClr val="46484B"/>
                </a:solidFill>
                <a:effectLst/>
                <a:latin typeface="Noto Sans JP"/>
              </a:rPr>
              <a:t>BIM</a:t>
            </a:r>
            <a:r>
              <a:rPr lang="ja-JP" altLang="en-US" sz="2000" b="1" i="0" dirty="0">
                <a:solidFill>
                  <a:srgbClr val="46484B"/>
                </a:solidFill>
                <a:effectLst/>
                <a:latin typeface="Noto Sans JP"/>
              </a:rPr>
              <a:t>ソフトに対応できる機器もそろえる必要がある。</a:t>
            </a:r>
            <a:endParaRPr lang="ja-JP" altLang="en-US" sz="2000" b="0" i="0" dirty="0">
              <a:solidFill>
                <a:srgbClr val="46484B"/>
              </a:solidFill>
              <a:effectLst/>
              <a:latin typeface="Noto Sans JP"/>
            </a:endParaRPr>
          </a:p>
          <a:p>
            <a:pPr algn="l" latinLnBrk="1"/>
            <a:r>
              <a:rPr lang="ja-JP" altLang="en-US" sz="2000" b="0" i="0" dirty="0">
                <a:solidFill>
                  <a:srgbClr val="46484B"/>
                </a:solidFill>
                <a:effectLst/>
                <a:latin typeface="Noto Sans JP"/>
              </a:rPr>
              <a:t>ソフトの購入がすなわち、稼働の環境を整えることにも繋がる。</a:t>
            </a:r>
            <a:endParaRPr lang="en-US" altLang="ja-JP" sz="2000" b="0" i="0" dirty="0">
              <a:solidFill>
                <a:srgbClr val="46484B"/>
              </a:solidFill>
              <a:effectLst/>
              <a:latin typeface="Noto Sans JP"/>
            </a:endParaRPr>
          </a:p>
          <a:p>
            <a:pPr algn="l" latinLnBrk="1"/>
            <a:r>
              <a:rPr lang="ja-JP" altLang="en-US" sz="2000" b="0" i="0" dirty="0">
                <a:solidFill>
                  <a:srgbClr val="46484B"/>
                </a:solidFill>
                <a:effectLst/>
                <a:latin typeface="Noto Sans JP"/>
              </a:rPr>
              <a:t>単純にソフトを入手すれば完了、とはならない。</a:t>
            </a:r>
          </a:p>
          <a:p>
            <a:pPr algn="l"/>
            <a:endParaRPr lang="en-US" altLang="ja-JP" sz="2000" b="1" i="0" dirty="0">
              <a:solidFill>
                <a:srgbClr val="46484B"/>
              </a:solidFill>
              <a:effectLst/>
              <a:latin typeface="Noto Sans JP"/>
            </a:endParaRPr>
          </a:p>
          <a:p>
            <a:pPr algn="l"/>
            <a:r>
              <a:rPr lang="en-US" altLang="ja-JP" sz="2000" b="1" i="0" dirty="0">
                <a:solidFill>
                  <a:srgbClr val="46484B"/>
                </a:solidFill>
                <a:effectLst/>
                <a:latin typeface="Noto Sans JP"/>
              </a:rPr>
              <a:t>2</a:t>
            </a:r>
            <a:r>
              <a:rPr lang="ja-JP" altLang="en-US" sz="2000" b="1" i="0" dirty="0">
                <a:solidFill>
                  <a:srgbClr val="46484B"/>
                </a:solidFill>
                <a:effectLst/>
                <a:latin typeface="Noto Sans JP"/>
              </a:rPr>
              <a:t>：オペレータ確保</a:t>
            </a:r>
          </a:p>
          <a:p>
            <a:pPr algn="l" latinLnBrk="1"/>
            <a:r>
              <a:rPr lang="en-US" altLang="ja-JP" sz="2000" b="0" i="0" dirty="0">
                <a:solidFill>
                  <a:srgbClr val="46484B"/>
                </a:solidFill>
                <a:effectLst/>
                <a:latin typeface="Noto Sans JP"/>
              </a:rPr>
              <a:t>BIM</a:t>
            </a:r>
            <a:r>
              <a:rPr lang="ja-JP" altLang="en-US" sz="2000" b="0" i="0" dirty="0">
                <a:solidFill>
                  <a:srgbClr val="46484B"/>
                </a:solidFill>
                <a:effectLst/>
                <a:latin typeface="Noto Sans JP"/>
              </a:rPr>
              <a:t>ソフトは高性能であるがゆえに、扱いが非常に難しい面がある。</a:t>
            </a:r>
            <a:endParaRPr lang="en-US" altLang="ja-JP" sz="2000" b="0" i="0" dirty="0">
              <a:solidFill>
                <a:srgbClr val="46484B"/>
              </a:solidFill>
              <a:effectLst/>
              <a:latin typeface="Noto Sans JP"/>
            </a:endParaRPr>
          </a:p>
          <a:p>
            <a:pPr algn="l" latinLnBrk="1"/>
            <a:r>
              <a:rPr lang="ja-JP" altLang="en-US" sz="2000" b="1" i="0" dirty="0">
                <a:solidFill>
                  <a:srgbClr val="46484B"/>
                </a:solidFill>
                <a:effectLst/>
                <a:latin typeface="Noto Sans JP"/>
              </a:rPr>
              <a:t>そのため、現在は技術者が圧倒的に不足している。</a:t>
            </a:r>
            <a:endParaRPr lang="ja-JP" altLang="en-US" sz="2000" b="0" i="0" dirty="0">
              <a:solidFill>
                <a:srgbClr val="46484B"/>
              </a:solidFill>
              <a:effectLst/>
              <a:latin typeface="Noto Sans JP"/>
            </a:endParaRPr>
          </a:p>
          <a:p>
            <a:pPr algn="l" latinLnBrk="1"/>
            <a:r>
              <a:rPr lang="ja-JP" altLang="en-US" sz="2000" b="0" i="0" dirty="0">
                <a:solidFill>
                  <a:srgbClr val="46484B"/>
                </a:solidFill>
                <a:effectLst/>
                <a:latin typeface="Noto Sans JP"/>
              </a:rPr>
              <a:t>肝心のオペレータがいなければ使用できない。</a:t>
            </a:r>
            <a:endParaRPr lang="en-US" altLang="ja-JP" sz="2000" b="0" i="0" dirty="0">
              <a:solidFill>
                <a:srgbClr val="46484B"/>
              </a:solidFill>
              <a:effectLst/>
              <a:latin typeface="Noto Sans JP"/>
            </a:endParaRPr>
          </a:p>
          <a:p>
            <a:pPr algn="l" latinLnBrk="1"/>
            <a:r>
              <a:rPr lang="en-US" altLang="ja-JP" sz="2000" b="0" i="0" dirty="0">
                <a:solidFill>
                  <a:srgbClr val="46484B"/>
                </a:solidFill>
                <a:effectLst/>
                <a:latin typeface="Noto Sans JP"/>
              </a:rPr>
              <a:t>BIM</a:t>
            </a:r>
            <a:r>
              <a:rPr lang="ja-JP" altLang="en-US" sz="2000" b="0" i="0" dirty="0">
                <a:solidFill>
                  <a:srgbClr val="46484B"/>
                </a:solidFill>
                <a:effectLst/>
                <a:latin typeface="Noto Sans JP"/>
              </a:rPr>
              <a:t>のソフトを使いこなせる人材の確保が難しい。</a:t>
            </a:r>
          </a:p>
          <a:p>
            <a:pPr algn="l"/>
            <a:endParaRPr lang="en-US" altLang="ja-JP" sz="2000" b="1" i="0" dirty="0">
              <a:solidFill>
                <a:srgbClr val="46484B"/>
              </a:solidFill>
              <a:effectLst/>
              <a:latin typeface="Noto Sans JP"/>
            </a:endParaRPr>
          </a:p>
          <a:p>
            <a:pPr algn="l"/>
            <a:r>
              <a:rPr lang="en-US" altLang="ja-JP" sz="2000" b="1" i="0" dirty="0">
                <a:solidFill>
                  <a:srgbClr val="46484B"/>
                </a:solidFill>
                <a:effectLst/>
                <a:latin typeface="Noto Sans JP"/>
              </a:rPr>
              <a:t>3</a:t>
            </a:r>
            <a:r>
              <a:rPr lang="ja-JP" altLang="en-US" sz="2000" b="1" i="0" dirty="0">
                <a:solidFill>
                  <a:srgbClr val="46484B"/>
                </a:solidFill>
                <a:effectLst/>
                <a:latin typeface="Noto Sans JP"/>
              </a:rPr>
              <a:t>：教育コスト</a:t>
            </a:r>
          </a:p>
          <a:p>
            <a:pPr algn="l" latinLnBrk="1"/>
            <a:r>
              <a:rPr lang="en-US" altLang="ja-JP" sz="2000" b="1" i="0" dirty="0">
                <a:solidFill>
                  <a:srgbClr val="46484B"/>
                </a:solidFill>
                <a:effectLst/>
                <a:latin typeface="Noto Sans JP"/>
              </a:rPr>
              <a:t>BIM</a:t>
            </a:r>
            <a:r>
              <a:rPr lang="ja-JP" altLang="en-US" sz="2000" b="1" i="0" dirty="0">
                <a:solidFill>
                  <a:srgbClr val="46484B"/>
                </a:solidFill>
                <a:effectLst/>
                <a:latin typeface="Noto Sans JP"/>
              </a:rPr>
              <a:t>オペレータの確保ができなかった場合は自社でオペレータを育てる必要がある。</a:t>
            </a:r>
            <a:endParaRPr lang="en-US" altLang="ja-JP" sz="2000" b="1" i="0" dirty="0">
              <a:solidFill>
                <a:srgbClr val="46484B"/>
              </a:solidFill>
              <a:effectLst/>
              <a:latin typeface="Noto Sans JP"/>
            </a:endParaRPr>
          </a:p>
          <a:p>
            <a:pPr algn="l" latinLnBrk="1"/>
            <a:r>
              <a:rPr lang="ja-JP" altLang="en-US" sz="2000" b="0" i="0" dirty="0">
                <a:solidFill>
                  <a:srgbClr val="46484B"/>
                </a:solidFill>
                <a:effectLst/>
                <a:latin typeface="Noto Sans JP"/>
              </a:rPr>
              <a:t>教育コストがかかる。</a:t>
            </a:r>
          </a:p>
          <a:p>
            <a:pPr algn="l" latinLnBrk="1"/>
            <a:r>
              <a:rPr lang="ja-JP" altLang="en-US" sz="2000" b="0" i="0" dirty="0">
                <a:solidFill>
                  <a:srgbClr val="46484B"/>
                </a:solidFill>
                <a:effectLst/>
                <a:latin typeface="Noto Sans JP"/>
              </a:rPr>
              <a:t>一から育てるとなると時間も手間もかかる。</a:t>
            </a:r>
            <a:endParaRPr lang="en-US" altLang="ja-JP" sz="2000" b="0" i="0" dirty="0">
              <a:solidFill>
                <a:srgbClr val="46484B"/>
              </a:solidFill>
              <a:effectLst/>
              <a:latin typeface="Noto Sans JP"/>
            </a:endParaRPr>
          </a:p>
          <a:p>
            <a:pPr algn="l" latinLnBrk="1"/>
            <a:r>
              <a:rPr lang="en-US" altLang="ja-JP" sz="2000" b="0" i="0" dirty="0">
                <a:solidFill>
                  <a:srgbClr val="46484B"/>
                </a:solidFill>
                <a:effectLst/>
                <a:latin typeface="Noto Sans JP"/>
              </a:rPr>
              <a:t>BIM</a:t>
            </a:r>
            <a:r>
              <a:rPr lang="ja-JP" altLang="en-US" sz="2000" b="0" i="0" dirty="0">
                <a:solidFill>
                  <a:srgbClr val="46484B"/>
                </a:solidFill>
                <a:effectLst/>
                <a:latin typeface="Noto Sans JP"/>
              </a:rPr>
              <a:t>は大きな期待を寄せられる概念である反面、まだまだ普及が遅れている。</a:t>
            </a:r>
          </a:p>
          <a:p>
            <a:pPr algn="l" latinLnBrk="1"/>
            <a:r>
              <a:rPr lang="ja-JP" altLang="en-US" sz="2000" b="0" i="0" dirty="0">
                <a:solidFill>
                  <a:srgbClr val="46484B"/>
                </a:solidFill>
                <a:effectLst/>
                <a:latin typeface="Noto Sans JP"/>
              </a:rPr>
              <a:t>社員の教育コストは、企業にとっても意外と大きな負担になる。</a:t>
            </a:r>
          </a:p>
        </p:txBody>
      </p:sp>
    </p:spTree>
    <p:extLst>
      <p:ext uri="{BB962C8B-B14F-4D97-AF65-F5344CB8AC3E}">
        <p14:creationId xmlns:p14="http://schemas.microsoft.com/office/powerpoint/2010/main" val="274090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BF684E-7CE0-4890-9F99-9AF12F387B6B}"/>
              </a:ext>
            </a:extLst>
          </p:cNvPr>
          <p:cNvSpPr>
            <a:spLocks noGrp="1"/>
          </p:cNvSpPr>
          <p:nvPr>
            <p:ph type="title"/>
          </p:nvPr>
        </p:nvSpPr>
        <p:spPr>
          <a:xfrm>
            <a:off x="395536" y="0"/>
            <a:ext cx="8229600" cy="836712"/>
          </a:xfrm>
        </p:spPr>
        <p:txBody>
          <a:bodyPr>
            <a:normAutofit/>
          </a:bodyPr>
          <a:lstStyle/>
          <a:p>
            <a:r>
              <a:rPr kumimoji="1" lang="ja-JP" altLang="en-US" dirty="0"/>
              <a:t>発注者からのリクワイヤメント（例）</a:t>
            </a:r>
          </a:p>
        </p:txBody>
      </p:sp>
      <p:sp>
        <p:nvSpPr>
          <p:cNvPr id="3" name="テキスト ボックス 2">
            <a:extLst>
              <a:ext uri="{FF2B5EF4-FFF2-40B4-BE49-F238E27FC236}">
                <a16:creationId xmlns:a16="http://schemas.microsoft.com/office/drawing/2014/main" id="{5947CF7B-6D11-4F5C-860D-FB2C59F3029A}"/>
              </a:ext>
            </a:extLst>
          </p:cNvPr>
          <p:cNvSpPr txBox="1"/>
          <p:nvPr/>
        </p:nvSpPr>
        <p:spPr>
          <a:xfrm>
            <a:off x="0" y="692696"/>
            <a:ext cx="9144000" cy="5693866"/>
          </a:xfrm>
          <a:prstGeom prst="rect">
            <a:avLst/>
          </a:prstGeom>
          <a:noFill/>
        </p:spPr>
        <p:txBody>
          <a:bodyPr wrap="square" rtlCol="0">
            <a:spAutoFit/>
          </a:bodyPr>
          <a:lstStyle/>
          <a:p>
            <a:r>
              <a:rPr kumimoji="1" lang="en-US" altLang="ja-JP" sz="2800" dirty="0"/>
              <a:t>(a)</a:t>
            </a:r>
            <a:r>
              <a:rPr kumimoji="1" lang="ja-JP" altLang="en-US" sz="2800" dirty="0"/>
              <a:t>段階モデル確認書を活用した</a:t>
            </a:r>
            <a:r>
              <a:rPr kumimoji="1" lang="en-US" altLang="ja-JP" sz="2800" dirty="0"/>
              <a:t>BIM/CIM</a:t>
            </a:r>
            <a:r>
              <a:rPr kumimoji="1" lang="ja-JP" altLang="en-US" sz="2800" dirty="0"/>
              <a:t>モデル品質確保</a:t>
            </a:r>
            <a:endParaRPr kumimoji="1" lang="en-US" altLang="ja-JP" sz="2800" dirty="0"/>
          </a:p>
          <a:p>
            <a:r>
              <a:rPr lang="en-US" altLang="ja-JP" sz="2800" dirty="0"/>
              <a:t>(b)</a:t>
            </a:r>
            <a:r>
              <a:rPr lang="ja-JP" altLang="en-US" sz="2800" dirty="0"/>
              <a:t>情報共有システムを活用した関係者間における情報共有</a:t>
            </a:r>
            <a:endParaRPr lang="en-US" altLang="ja-JP" sz="2800" dirty="0"/>
          </a:p>
          <a:p>
            <a:r>
              <a:rPr kumimoji="1" lang="en-US" altLang="ja-JP" sz="2800" dirty="0"/>
              <a:t>(c)</a:t>
            </a:r>
            <a:r>
              <a:rPr kumimoji="1" lang="ja-JP" altLang="en-US" sz="2800" dirty="0"/>
              <a:t>後工程における活用を前提にする属性情報の付与</a:t>
            </a:r>
            <a:endParaRPr kumimoji="1" lang="en-US" altLang="ja-JP" sz="2800" dirty="0"/>
          </a:p>
          <a:p>
            <a:r>
              <a:rPr lang="en-US" altLang="ja-JP" sz="2800" dirty="0"/>
              <a:t>(d)</a:t>
            </a:r>
            <a:r>
              <a:rPr lang="ja-JP" altLang="en-US" sz="2800" dirty="0"/>
              <a:t>工期設定支援システムなどと連携した設計工期の検討</a:t>
            </a:r>
            <a:endParaRPr lang="en-US" altLang="ja-JP" sz="2800" dirty="0"/>
          </a:p>
          <a:p>
            <a:r>
              <a:rPr lang="en-US" altLang="ja-JP" sz="2800" dirty="0"/>
              <a:t>(e)BIM/CIM</a:t>
            </a:r>
            <a:r>
              <a:rPr lang="ja-JP" altLang="en-US" sz="2800" dirty="0"/>
              <a:t>モデルを活用した工事費などの算出</a:t>
            </a:r>
            <a:endParaRPr lang="en-US" altLang="ja-JP" sz="2800" dirty="0"/>
          </a:p>
          <a:p>
            <a:r>
              <a:rPr lang="en-US" altLang="ja-JP" sz="2800" dirty="0"/>
              <a:t>(f)</a:t>
            </a:r>
            <a:r>
              <a:rPr lang="ja-JP" altLang="en-US" sz="2800" dirty="0"/>
              <a:t>契約図書としての機能を具備する</a:t>
            </a:r>
            <a:r>
              <a:rPr lang="en-US" altLang="ja-JP" sz="2800" dirty="0"/>
              <a:t>BIM/CIM</a:t>
            </a:r>
            <a:r>
              <a:rPr lang="ja-JP" altLang="en-US" sz="2800" dirty="0"/>
              <a:t>モデルの構築</a:t>
            </a:r>
            <a:endParaRPr lang="en-US" altLang="ja-JP" sz="2800" dirty="0"/>
          </a:p>
          <a:p>
            <a:r>
              <a:rPr lang="en-US" altLang="ja-JP" sz="2800" dirty="0"/>
              <a:t>(g)</a:t>
            </a:r>
            <a:r>
              <a:rPr lang="ja-JP" altLang="en-US" sz="2800" dirty="0"/>
              <a:t>異なるソフトウエア間での互換性を有する</a:t>
            </a:r>
            <a:r>
              <a:rPr lang="en-US" altLang="ja-JP" sz="2800" dirty="0"/>
              <a:t>BIM/CIM</a:t>
            </a:r>
            <a:r>
              <a:rPr lang="ja-JP" altLang="en-US" sz="2800" dirty="0"/>
              <a:t>モデルの作成</a:t>
            </a:r>
            <a:endParaRPr lang="en-US" altLang="ja-JP" sz="2800" dirty="0"/>
          </a:p>
          <a:p>
            <a:r>
              <a:rPr lang="en-US" altLang="ja-JP" sz="2800" dirty="0"/>
              <a:t>(h)BIM/CIM</a:t>
            </a:r>
            <a:r>
              <a:rPr lang="ja-JP" altLang="en-US" sz="2800" dirty="0"/>
              <a:t>モデルを活用した効率的な設計照査</a:t>
            </a:r>
            <a:endParaRPr lang="en-US" altLang="ja-JP" sz="2800" dirty="0"/>
          </a:p>
          <a:p>
            <a:r>
              <a:rPr lang="en-US" altLang="ja-JP" sz="2800" dirty="0"/>
              <a:t>(</a:t>
            </a:r>
            <a:r>
              <a:rPr lang="en-US" altLang="ja-JP" sz="2800" dirty="0" err="1"/>
              <a:t>i</a:t>
            </a:r>
            <a:r>
              <a:rPr lang="en-US" altLang="ja-JP" sz="2800" dirty="0"/>
              <a:t>)</a:t>
            </a:r>
            <a:r>
              <a:rPr lang="ja-JP" altLang="en-US" sz="2800" dirty="0"/>
              <a:t>施工段階における</a:t>
            </a:r>
            <a:r>
              <a:rPr lang="en-US" altLang="ja-JP" sz="2800" dirty="0"/>
              <a:t>BIM/CIM</a:t>
            </a:r>
            <a:r>
              <a:rPr lang="ja-JP" altLang="en-US" sz="2800" dirty="0"/>
              <a:t>モデルの効率的な活用方策の検討</a:t>
            </a:r>
            <a:endParaRPr lang="en-US" altLang="ja-JP" sz="2800" dirty="0"/>
          </a:p>
          <a:p>
            <a:r>
              <a:rPr lang="en-US" altLang="ja-JP" sz="2800" dirty="0"/>
              <a:t>(j)BIM/CIM</a:t>
            </a:r>
            <a:r>
              <a:rPr lang="ja-JP" altLang="en-US" sz="2800" dirty="0"/>
              <a:t>モデルを活用した効率的な監督・検査</a:t>
            </a:r>
            <a:endParaRPr lang="en-US" altLang="ja-JP" sz="2800" dirty="0"/>
          </a:p>
          <a:p>
            <a:endParaRPr kumimoji="1" lang="en-US" altLang="ja-JP" sz="2800" dirty="0"/>
          </a:p>
        </p:txBody>
      </p:sp>
    </p:spTree>
    <p:extLst>
      <p:ext uri="{BB962C8B-B14F-4D97-AF65-F5344CB8AC3E}">
        <p14:creationId xmlns:p14="http://schemas.microsoft.com/office/powerpoint/2010/main" val="207104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705AB85-484A-E2AE-2EE9-210AC88E3D0D}"/>
              </a:ext>
            </a:extLst>
          </p:cNvPr>
          <p:cNvSpPr txBox="1"/>
          <p:nvPr/>
        </p:nvSpPr>
        <p:spPr>
          <a:xfrm>
            <a:off x="539552" y="692696"/>
            <a:ext cx="8136904" cy="3539430"/>
          </a:xfrm>
          <a:prstGeom prst="rect">
            <a:avLst/>
          </a:prstGeom>
          <a:noFill/>
        </p:spPr>
        <p:txBody>
          <a:bodyPr wrap="square">
            <a:spAutoFit/>
          </a:bodyPr>
          <a:lstStyle/>
          <a:p>
            <a:r>
              <a:rPr lang="ja-JP" altLang="en-US" sz="3200" b="0" i="0" dirty="0">
                <a:solidFill>
                  <a:srgbClr val="111111"/>
                </a:solidFill>
                <a:effectLst/>
                <a:latin typeface="Roboto" panose="02000000000000000000" pitchFamily="2" charset="0"/>
              </a:rPr>
              <a:t>リクワイヤメントとは、</a:t>
            </a:r>
            <a:r>
              <a:rPr lang="ja-JP" altLang="en-US" sz="3200" b="1" i="0" dirty="0">
                <a:solidFill>
                  <a:srgbClr val="111111"/>
                </a:solidFill>
                <a:effectLst/>
                <a:latin typeface="Roboto" panose="02000000000000000000" pitchFamily="2" charset="0"/>
              </a:rPr>
              <a:t>発注者から受注者への要求事項</a:t>
            </a:r>
            <a:r>
              <a:rPr lang="ja-JP" altLang="en-US" sz="3200" b="0" i="0" dirty="0">
                <a:solidFill>
                  <a:srgbClr val="111111"/>
                </a:solidFill>
                <a:effectLst/>
                <a:latin typeface="Roboto" panose="02000000000000000000" pitchFamily="2" charset="0"/>
              </a:rPr>
              <a:t>のことです。 「 ３次元モデル成果物作成要領（案） 」によると、リクワイヤメントとは、「発注者が </a:t>
            </a:r>
            <a:r>
              <a:rPr lang="en-US" altLang="ja-JP" sz="3200" b="0" i="0" dirty="0">
                <a:solidFill>
                  <a:srgbClr val="111111"/>
                </a:solidFill>
                <a:effectLst/>
                <a:latin typeface="Roboto" panose="02000000000000000000" pitchFamily="2" charset="0"/>
              </a:rPr>
              <a:t>BIM/CIM </a:t>
            </a:r>
            <a:r>
              <a:rPr lang="ja-JP" altLang="en-US" sz="3200" b="0" i="0" dirty="0">
                <a:solidFill>
                  <a:srgbClr val="111111"/>
                </a:solidFill>
                <a:effectLst/>
                <a:latin typeface="Roboto" panose="02000000000000000000" pitchFamily="2" charset="0"/>
              </a:rPr>
              <a:t>の利用を図る業務または工事等において、実施すべき</a:t>
            </a:r>
            <a:r>
              <a:rPr lang="en-US" altLang="ja-JP" sz="3200" b="0" i="0" dirty="0">
                <a:solidFill>
                  <a:srgbClr val="111111"/>
                </a:solidFill>
                <a:effectLst/>
                <a:latin typeface="Roboto" panose="02000000000000000000" pitchFamily="2" charset="0"/>
              </a:rPr>
              <a:t>BIM/CIM</a:t>
            </a:r>
            <a:r>
              <a:rPr lang="ja-JP" altLang="en-US" sz="3200" b="0" i="0" dirty="0">
                <a:solidFill>
                  <a:srgbClr val="111111"/>
                </a:solidFill>
                <a:effectLst/>
                <a:latin typeface="Roboto" panose="02000000000000000000" pitchFamily="2" charset="0"/>
              </a:rPr>
              <a:t>の活用目的を検討し、その内容を設計図書に指定したもの」と定義されています。</a:t>
            </a:r>
            <a:endParaRPr lang="ja-JP" altLang="en-US" sz="3200" dirty="0"/>
          </a:p>
        </p:txBody>
      </p:sp>
    </p:spTree>
    <p:extLst>
      <p:ext uri="{BB962C8B-B14F-4D97-AF65-F5344CB8AC3E}">
        <p14:creationId xmlns:p14="http://schemas.microsoft.com/office/powerpoint/2010/main" val="237500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818AE7-E300-0898-67F6-1BAA7D99D02E}"/>
              </a:ext>
            </a:extLst>
          </p:cNvPr>
          <p:cNvPicPr>
            <a:picLocks noChangeAspect="1"/>
          </p:cNvPicPr>
          <p:nvPr/>
        </p:nvPicPr>
        <p:blipFill>
          <a:blip r:embed="rId2"/>
          <a:stretch>
            <a:fillRect/>
          </a:stretch>
        </p:blipFill>
        <p:spPr>
          <a:xfrm>
            <a:off x="0" y="252404"/>
            <a:ext cx="9144000" cy="6353192"/>
          </a:xfrm>
          <a:prstGeom prst="rect">
            <a:avLst/>
          </a:prstGeom>
        </p:spPr>
      </p:pic>
    </p:spTree>
    <p:extLst>
      <p:ext uri="{BB962C8B-B14F-4D97-AF65-F5344CB8AC3E}">
        <p14:creationId xmlns:p14="http://schemas.microsoft.com/office/powerpoint/2010/main" val="158058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0348" y="102573"/>
            <a:ext cx="8798461" cy="892552"/>
          </a:xfrm>
          <a:prstGeom prst="rect">
            <a:avLst/>
          </a:prstGeom>
        </p:spPr>
        <p:txBody>
          <a:bodyPr wrap="square">
            <a:spAutoFit/>
          </a:bodyPr>
          <a:lstStyle/>
          <a:p>
            <a:pPr algn="ctr"/>
            <a:r>
              <a:rPr lang="ja-JP" altLang="en-US" sz="3200" dirty="0">
                <a:latin typeface="Arial" panose="020B0604020202020204" pitchFamily="34" charset="0"/>
              </a:rPr>
              <a:t>自己紹介</a:t>
            </a:r>
            <a:endParaRPr lang="en-US" altLang="ja-JP" sz="2000" dirty="0">
              <a:latin typeface="Arial" panose="020B0604020202020204" pitchFamily="34" charset="0"/>
            </a:endParaRPr>
          </a:p>
          <a:p>
            <a:r>
              <a:rPr lang="ja-JP" altLang="en-US" sz="2000" dirty="0">
                <a:latin typeface="Arial" panose="020B0604020202020204" pitchFamily="34" charset="0"/>
              </a:rPr>
              <a:t>　</a:t>
            </a:r>
            <a:endParaRPr lang="en-US" altLang="ja-JP" b="1" dirty="0">
              <a:latin typeface="Arial" panose="020B0604020202020204" pitchFamily="34" charset="0"/>
            </a:endParaRPr>
          </a:p>
        </p:txBody>
      </p:sp>
      <p:sp>
        <p:nvSpPr>
          <p:cNvPr id="3" name="正方形/長方形 2"/>
          <p:cNvSpPr/>
          <p:nvPr/>
        </p:nvSpPr>
        <p:spPr>
          <a:xfrm>
            <a:off x="122832" y="620558"/>
            <a:ext cx="8980820" cy="6771084"/>
          </a:xfrm>
          <a:prstGeom prst="rect">
            <a:avLst/>
          </a:prstGeom>
        </p:spPr>
        <p:txBody>
          <a:bodyPr wrap="square">
            <a:spAutoFit/>
          </a:bodyPr>
          <a:lstStyle/>
          <a:p>
            <a:pPr lvl="0">
              <a:defRPr/>
            </a:pPr>
            <a:r>
              <a:rPr lang="ja-JP" altLang="en-US" sz="2000" b="1" dirty="0">
                <a:solidFill>
                  <a:prstClr val="black"/>
                </a:solidFill>
              </a:rPr>
              <a:t>出身：栃木県小山市（自宅も同所）　</a:t>
            </a:r>
            <a:endParaRPr lang="en-US" altLang="ja-JP" sz="2000" b="1" dirty="0">
              <a:solidFill>
                <a:prstClr val="black"/>
              </a:solidFill>
            </a:endParaRPr>
          </a:p>
          <a:p>
            <a:pPr lvl="0">
              <a:defRPr/>
            </a:pPr>
            <a:endParaRPr lang="en-US" altLang="ja-JP" sz="2000" b="1" dirty="0">
              <a:solidFill>
                <a:prstClr val="black"/>
              </a:solidFill>
            </a:endParaRPr>
          </a:p>
          <a:p>
            <a:pPr lvl="0">
              <a:defRPr/>
            </a:pPr>
            <a:r>
              <a:rPr lang="en-US" altLang="ja-JP" sz="2000" b="1" dirty="0">
                <a:solidFill>
                  <a:prstClr val="black"/>
                </a:solidFill>
              </a:rPr>
              <a:t>《</a:t>
            </a:r>
            <a:r>
              <a:rPr lang="ja-JP" altLang="en-US" sz="2000" b="1" dirty="0">
                <a:solidFill>
                  <a:prstClr val="black"/>
                </a:solidFill>
              </a:rPr>
              <a:t>職歴</a:t>
            </a:r>
            <a:r>
              <a:rPr lang="en-US" altLang="ja-JP" sz="2000" b="1" dirty="0">
                <a:solidFill>
                  <a:prstClr val="black"/>
                </a:solidFill>
              </a:rPr>
              <a:t>》</a:t>
            </a:r>
            <a:r>
              <a:rPr lang="ja-JP" altLang="en-US" sz="2000" b="1" dirty="0">
                <a:solidFill>
                  <a:prstClr val="black"/>
                </a:solidFill>
              </a:rPr>
              <a:t>　</a:t>
            </a:r>
            <a:r>
              <a:rPr lang="en-US" altLang="ja-JP" sz="2000" b="1" dirty="0">
                <a:solidFill>
                  <a:prstClr val="black"/>
                </a:solidFill>
              </a:rPr>
              <a:t>40</a:t>
            </a:r>
            <a:r>
              <a:rPr lang="ja-JP" altLang="en-US" sz="2000" b="1" dirty="0">
                <a:solidFill>
                  <a:prstClr val="black"/>
                </a:solidFill>
              </a:rPr>
              <a:t>年間　</a:t>
            </a:r>
            <a:r>
              <a:rPr lang="ja-JP" altLang="en-US" sz="2000" b="1" dirty="0">
                <a:solidFill>
                  <a:srgbClr val="FF0000"/>
                </a:solidFill>
              </a:rPr>
              <a:t>「橋梁」を一貫して自ら経験（技術基準策定　から　　</a:t>
            </a:r>
            <a:endParaRPr lang="en-US" altLang="ja-JP" sz="2000" b="1" dirty="0">
              <a:solidFill>
                <a:srgbClr val="FF0000"/>
              </a:solidFill>
            </a:endParaRPr>
          </a:p>
          <a:p>
            <a:pPr lvl="0">
              <a:defRPr/>
            </a:pPr>
            <a:r>
              <a:rPr lang="ja-JP" altLang="en-US" sz="2000" b="1" dirty="0">
                <a:solidFill>
                  <a:srgbClr val="FF0000"/>
                </a:solidFill>
              </a:rPr>
              <a:t>　　　　　　　　　　非破壊検査まで）　</a:t>
            </a:r>
            <a:endParaRPr lang="en-US" altLang="ja-JP" sz="2000" b="1" dirty="0">
              <a:solidFill>
                <a:srgbClr val="FF0000"/>
              </a:solidFill>
            </a:endParaRPr>
          </a:p>
          <a:p>
            <a:pPr lvl="0">
              <a:defRPr/>
            </a:pPr>
            <a:r>
              <a:rPr lang="ja-JP" altLang="en-US" sz="2000" b="1" dirty="0">
                <a:solidFill>
                  <a:srgbClr val="FF0000"/>
                </a:solidFill>
              </a:rPr>
              <a:t>　　　　⇒これが私の人生（キャリアスタイル）</a:t>
            </a:r>
            <a:endParaRPr lang="en-US" altLang="ja-JP" sz="2000" b="1" dirty="0">
              <a:solidFill>
                <a:srgbClr val="FF0000"/>
              </a:solidFill>
            </a:endParaRPr>
          </a:p>
          <a:p>
            <a:pPr lvl="0">
              <a:defRPr/>
            </a:pPr>
            <a:r>
              <a:rPr lang="ja-JP" altLang="en-US" sz="2000" b="1" dirty="0">
                <a:solidFill>
                  <a:srgbClr val="FF0000"/>
                </a:solidFill>
              </a:rPr>
              <a:t>インフラ・マネジメントをするにはこのくらいの経験は必要！！</a:t>
            </a:r>
            <a:endParaRPr lang="en-US" altLang="ja-JP" sz="2000" b="1" dirty="0">
              <a:solidFill>
                <a:srgbClr val="FF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000" b="1" dirty="0">
                <a:solidFill>
                  <a:srgbClr val="3333FF"/>
                </a:solidFill>
              </a:rPr>
              <a:t>座右の銘：</a:t>
            </a:r>
            <a:r>
              <a:rPr lang="ja-JP" altLang="en-US" sz="2000" b="1" dirty="0">
                <a:solidFill>
                  <a:srgbClr val="FF0000"/>
                </a:solidFill>
              </a:rPr>
              <a:t>　</a:t>
            </a:r>
            <a:r>
              <a:rPr kumimoji="1" lang="ja-JP" altLang="en-US" sz="2000" b="1" i="0" u="none" strike="noStrike" kern="1200" cap="none" spc="0" normalizeH="0" baseline="0" noProof="0" dirty="0">
                <a:ln>
                  <a:noFill/>
                </a:ln>
                <a:solidFill>
                  <a:srgbClr val="002060"/>
                </a:solidFill>
                <a:effectLst/>
                <a:uLnTx/>
                <a:uFillTx/>
                <a:latin typeface="HGP創英角ﾎﾟｯﾌﾟ体" panose="040B0A00000000000000" pitchFamily="50" charset="-128"/>
                <a:ea typeface="HGP創英角ﾎﾟｯﾌﾟ体" panose="040B0A00000000000000" pitchFamily="50" charset="-128"/>
                <a:cs typeface="+mn-cs"/>
              </a:rPr>
              <a:t>「</a:t>
            </a:r>
            <a:r>
              <a:rPr kumimoji="1" lang="ja-JP" altLang="ja-JP" sz="20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rPr>
              <a:t>何かを学ぶのに、自分で体験する以上に良い方法は無い。</a:t>
            </a:r>
            <a:r>
              <a:rPr kumimoji="1" lang="ja-JP" altLang="en-US" sz="20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rPr>
              <a:t>」</a:t>
            </a:r>
            <a:endParaRPr kumimoji="1" lang="en-US" altLang="ja-JP" sz="20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000" b="1" dirty="0">
                <a:solidFill>
                  <a:srgbClr val="002060"/>
                </a:solidFill>
                <a:latin typeface="ＭＳ ゴシック" panose="020B0609070205080204" pitchFamily="49" charset="-128"/>
                <a:ea typeface="ＭＳ ゴシック" panose="020B0609070205080204" pitchFamily="49" charset="-128"/>
              </a:rPr>
              <a:t>　　　　　　　　　　　　　　　　　　　　　　　　　</a:t>
            </a:r>
            <a:r>
              <a:rPr kumimoji="1" lang="ja-JP" altLang="en-US" sz="20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rPr>
              <a:t>（ｱｲﾝｼｭﾀｲﾝ）</a:t>
            </a:r>
            <a:endParaRPr kumimoji="1" lang="en-US" altLang="ja-JP" sz="2000" b="1" i="0" u="none" strike="noStrike" kern="1200" cap="none" spc="0" normalizeH="0" baseline="0" noProof="0" dirty="0">
              <a:ln>
                <a:noFill/>
              </a:ln>
              <a:solidFill>
                <a:srgbClr val="002060"/>
              </a:solidFill>
              <a:effectLst/>
              <a:uLnTx/>
              <a:uFillTx/>
              <a:latin typeface="ＭＳ ゴシック" panose="020B0609070205080204" pitchFamily="49" charset="-128"/>
              <a:ea typeface="ＭＳ ゴシック" panose="020B0609070205080204" pitchFamily="49" charset="-128"/>
            </a:endParaRPr>
          </a:p>
          <a:p>
            <a:pPr lvl="0">
              <a:defRPr/>
            </a:pPr>
            <a:r>
              <a:rPr lang="ja-JP" altLang="en-US" sz="2000" b="1" dirty="0">
                <a:solidFill>
                  <a:prstClr val="black"/>
                </a:solidFill>
              </a:rPr>
              <a:t>橋梁ﾒｰｶｰ　⇒　ｺﾝｻﾙ　　⇒　国土交通省の研究機関</a:t>
            </a:r>
            <a:r>
              <a:rPr lang="ja-JP" altLang="en-US" sz="2000" b="1" dirty="0"/>
              <a:t>（国土ｾﾝﾀｰ・土研ｾﾝﾀｰ）　</a:t>
            </a:r>
            <a:endParaRPr lang="en-US" altLang="ja-JP" sz="2000" b="1" dirty="0"/>
          </a:p>
          <a:p>
            <a:pPr lvl="0">
              <a:defRPr/>
            </a:pPr>
            <a:r>
              <a:rPr lang="ja-JP" altLang="en-US" sz="2000" b="1" dirty="0">
                <a:solidFill>
                  <a:prstClr val="black"/>
                </a:solidFill>
              </a:rPr>
              <a:t>⇒　韓国高速道路</a:t>
            </a:r>
            <a:r>
              <a:rPr lang="en-US" altLang="ja-JP" sz="2000" b="1" dirty="0">
                <a:solidFill>
                  <a:prstClr val="black"/>
                </a:solidFill>
              </a:rPr>
              <a:t>PFI</a:t>
            </a:r>
            <a:r>
              <a:rPr lang="ja-JP" altLang="en-US" sz="2000" b="1" dirty="0">
                <a:solidFill>
                  <a:prstClr val="black"/>
                </a:solidFill>
              </a:rPr>
              <a:t>事業（プロジェクトマネジャー）　</a:t>
            </a:r>
            <a:endParaRPr lang="en-US" altLang="ja-JP" sz="2000" b="1" dirty="0">
              <a:solidFill>
                <a:prstClr val="black"/>
              </a:solidFill>
            </a:endParaRPr>
          </a:p>
          <a:p>
            <a:pPr lvl="0">
              <a:defRPr/>
            </a:pPr>
            <a:r>
              <a:rPr lang="ja-JP" altLang="en-US" sz="2000" b="1" dirty="0">
                <a:solidFill>
                  <a:prstClr val="black"/>
                </a:solidFill>
              </a:rPr>
              <a:t>⇒　非破壊検査会社役員、社団法人役員、外資系ｺﾝｻﾙ顧問　等　をﾏﾙﾁに</a:t>
            </a:r>
            <a:endParaRPr lang="en-US" altLang="ja-JP" sz="2000" b="1" dirty="0">
              <a:solidFill>
                <a:prstClr val="black"/>
              </a:solidFill>
            </a:endParaRPr>
          </a:p>
          <a:p>
            <a:pPr lvl="0">
              <a:defRPr/>
            </a:pPr>
            <a:r>
              <a:rPr lang="ja-JP" altLang="en-US" sz="2000" b="1" dirty="0">
                <a:solidFill>
                  <a:prstClr val="black"/>
                </a:solidFill>
              </a:rPr>
              <a:t>⇒　富山市（に招聘され６年）建設技術管理監⇒建設技術統括監）</a:t>
            </a:r>
            <a:endParaRPr lang="en-US" altLang="ja-JP" sz="2000" b="1" dirty="0">
              <a:solidFill>
                <a:prstClr val="black"/>
              </a:solidFill>
            </a:endParaRPr>
          </a:p>
          <a:p>
            <a:pPr lvl="0">
              <a:defRPr/>
            </a:pPr>
            <a:r>
              <a:rPr lang="ja-JP" altLang="en-US" sz="2000" b="1" dirty="0">
                <a:solidFill>
                  <a:prstClr val="black"/>
                </a:solidFill>
              </a:rPr>
              <a:t>　　　</a:t>
            </a:r>
            <a:endParaRPr lang="en-US" altLang="ja-JP" sz="2000" b="1" dirty="0">
              <a:solidFill>
                <a:prstClr val="black"/>
              </a:solidFill>
            </a:endParaRPr>
          </a:p>
          <a:p>
            <a:pPr lvl="0">
              <a:defRPr/>
            </a:pPr>
            <a:r>
              <a:rPr lang="ja-JP" altLang="en-US" sz="2000" b="1" dirty="0">
                <a:solidFill>
                  <a:prstClr val="black"/>
                </a:solidFill>
              </a:rPr>
              <a:t>現在：個人事業主　（植野インフラマネジメントオフィス）</a:t>
            </a:r>
            <a:endParaRPr lang="en-US" altLang="ja-JP" sz="2000" b="1" dirty="0">
              <a:solidFill>
                <a:prstClr val="black"/>
              </a:solidFill>
            </a:endParaRPr>
          </a:p>
          <a:p>
            <a:pPr>
              <a:defRPr/>
            </a:pPr>
            <a:r>
              <a:rPr lang="ja-JP" altLang="en-US" sz="2000" b="1" dirty="0">
                <a:solidFill>
                  <a:prstClr val="black"/>
                </a:solidFill>
              </a:rPr>
              <a:t>　　　　富山市政策参与</a:t>
            </a:r>
            <a:endParaRPr lang="en-US" altLang="ja-JP" sz="2000" b="1" dirty="0">
              <a:solidFill>
                <a:prstClr val="black"/>
              </a:solidFill>
            </a:endParaRPr>
          </a:p>
          <a:p>
            <a:pPr>
              <a:defRPr/>
            </a:pPr>
            <a:r>
              <a:rPr lang="ja-JP" altLang="en-US" sz="2000" b="1" dirty="0">
                <a:solidFill>
                  <a:prstClr val="black"/>
                </a:solidFill>
              </a:rPr>
              <a:t>　　　　国立研究開発法人　土木研究所　招聘研究員</a:t>
            </a:r>
            <a:endParaRPr lang="en-US" altLang="ja-JP" sz="2000" b="1" dirty="0">
              <a:solidFill>
                <a:prstClr val="black"/>
              </a:solidFill>
            </a:endParaRPr>
          </a:p>
          <a:p>
            <a:pPr>
              <a:defRPr/>
            </a:pPr>
            <a:r>
              <a:rPr lang="ja-JP" altLang="en-US" sz="2000" b="1" dirty="0">
                <a:solidFill>
                  <a:prstClr val="black"/>
                </a:solidFill>
              </a:rPr>
              <a:t>　　　　</a:t>
            </a:r>
            <a:r>
              <a:rPr lang="en-US" altLang="ja-JP" sz="2000" b="1" dirty="0">
                <a:solidFill>
                  <a:prstClr val="black"/>
                </a:solidFill>
              </a:rPr>
              <a:t>JICA</a:t>
            </a:r>
            <a:r>
              <a:rPr lang="ja-JP" altLang="en-US" sz="2000" b="1" dirty="0">
                <a:solidFill>
                  <a:prstClr val="black"/>
                </a:solidFill>
              </a:rPr>
              <a:t>　沖縄研修所講師　（インフラ・マネジメント　講座）</a:t>
            </a:r>
            <a:endParaRPr lang="en-US" altLang="ja-JP" sz="2000" b="1" dirty="0">
              <a:solidFill>
                <a:prstClr val="black"/>
              </a:solidFill>
            </a:endParaRPr>
          </a:p>
          <a:p>
            <a:pPr lvl="0">
              <a:defRPr/>
            </a:pPr>
            <a:r>
              <a:rPr lang="ja-JP" altLang="en-US" sz="2000" b="1" dirty="0">
                <a:solidFill>
                  <a:prstClr val="black"/>
                </a:solidFill>
              </a:rPr>
              <a:t>　　　　社団法人役員、</a:t>
            </a:r>
            <a:r>
              <a:rPr lang="en-US" altLang="ja-JP" sz="2000" b="1" dirty="0">
                <a:solidFill>
                  <a:prstClr val="black"/>
                </a:solidFill>
              </a:rPr>
              <a:t>NPO</a:t>
            </a:r>
            <a:r>
              <a:rPr lang="ja-JP" altLang="en-US" sz="2000" b="1" dirty="0">
                <a:solidFill>
                  <a:prstClr val="black"/>
                </a:solidFill>
              </a:rPr>
              <a:t>役員、民間企業　顧問４社　、 　</a:t>
            </a:r>
            <a:endParaRPr lang="en-US" altLang="ja-JP" sz="2000" b="1" dirty="0">
              <a:solidFill>
                <a:prstClr val="black"/>
              </a:solidFill>
            </a:endParaRPr>
          </a:p>
          <a:p>
            <a:pPr lvl="0">
              <a:defRPr/>
            </a:pPr>
            <a:r>
              <a:rPr lang="ja-JP" altLang="en-US" sz="2000" b="1" dirty="0">
                <a:solidFill>
                  <a:prstClr val="black"/>
                </a:solidFill>
              </a:rPr>
              <a:t>　　　　　</a:t>
            </a:r>
            <a:endParaRPr lang="en-US" altLang="ja-JP" sz="2000" b="1" dirty="0">
              <a:solidFill>
                <a:prstClr val="black"/>
              </a:solidFill>
            </a:endParaRPr>
          </a:p>
          <a:p>
            <a:pPr lvl="0">
              <a:defRPr/>
            </a:pPr>
            <a:r>
              <a:rPr lang="ja-JP" altLang="en-US" b="1" dirty="0">
                <a:solidFill>
                  <a:prstClr val="black"/>
                </a:solidFill>
              </a:rPr>
              <a:t>　</a:t>
            </a:r>
            <a:endParaRPr lang="en-US" altLang="ja-JP" b="1" dirty="0">
              <a:solidFill>
                <a:prstClr val="black"/>
              </a:solidFill>
            </a:endParaRPr>
          </a:p>
          <a:p>
            <a:pPr>
              <a:defRPr/>
            </a:pPr>
            <a:endParaRPr lang="en-US" altLang="ja-JP" b="1" i="0" dirty="0">
              <a:solidFill>
                <a:srgbClr val="FF0000"/>
              </a:solidFill>
              <a:effectLst/>
              <a:latin typeface="Helvetica" panose="020B0604020202020204" pitchFamily="34" charset="0"/>
            </a:endParaRPr>
          </a:p>
          <a:p>
            <a:pPr lvl="0">
              <a:defRPr/>
            </a:pPr>
            <a:endParaRPr lang="en-US" altLang="ja-JP" b="1" dirty="0">
              <a:solidFill>
                <a:prstClr val="black"/>
              </a:solidFill>
            </a:endParaRPr>
          </a:p>
        </p:txBody>
      </p:sp>
      <p:sp>
        <p:nvSpPr>
          <p:cNvPr id="4" name="スライド番号プレースホルダー 3">
            <a:extLst>
              <a:ext uri="{FF2B5EF4-FFF2-40B4-BE49-F238E27FC236}">
                <a16:creationId xmlns:a16="http://schemas.microsoft.com/office/drawing/2014/main" id="{D4C3399A-DFC8-14AE-45A9-7C6220A7C222}"/>
              </a:ext>
            </a:extLst>
          </p:cNvPr>
          <p:cNvSpPr>
            <a:spLocks noGrp="1"/>
          </p:cNvSpPr>
          <p:nvPr>
            <p:ph type="sldNum" sz="quarter" idx="12"/>
          </p:nvPr>
        </p:nvSpPr>
        <p:spPr/>
        <p:txBody>
          <a:bodyPr/>
          <a:lstStyle/>
          <a:p>
            <a:fld id="{E38FED2D-04CC-4A62-A718-927FC36FD90E}" type="slidenum">
              <a:rPr kumimoji="1" lang="ja-JP" altLang="en-US" smtClean="0"/>
              <a:t>2</a:t>
            </a:fld>
            <a:endParaRPr kumimoji="1" lang="ja-JP" altLang="en-US" dirty="0"/>
          </a:p>
        </p:txBody>
      </p:sp>
    </p:spTree>
    <p:extLst>
      <p:ext uri="{BB962C8B-B14F-4D97-AF65-F5344CB8AC3E}">
        <p14:creationId xmlns:p14="http://schemas.microsoft.com/office/powerpoint/2010/main" val="1928805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5FAAAA0-FA38-50ED-5FCE-31A77CE54F85}"/>
              </a:ext>
            </a:extLst>
          </p:cNvPr>
          <p:cNvPicPr>
            <a:picLocks noChangeAspect="1"/>
          </p:cNvPicPr>
          <p:nvPr/>
        </p:nvPicPr>
        <p:blipFill>
          <a:blip r:embed="rId2"/>
          <a:stretch>
            <a:fillRect/>
          </a:stretch>
        </p:blipFill>
        <p:spPr>
          <a:xfrm>
            <a:off x="0" y="207725"/>
            <a:ext cx="9144000" cy="6442550"/>
          </a:xfrm>
          <a:prstGeom prst="rect">
            <a:avLst/>
          </a:prstGeom>
        </p:spPr>
      </p:pic>
    </p:spTree>
    <p:extLst>
      <p:ext uri="{BB962C8B-B14F-4D97-AF65-F5344CB8AC3E}">
        <p14:creationId xmlns:p14="http://schemas.microsoft.com/office/powerpoint/2010/main" val="361740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774797-21FF-DA84-233E-FED201884B68}"/>
              </a:ext>
            </a:extLst>
          </p:cNvPr>
          <p:cNvPicPr>
            <a:picLocks noChangeAspect="1"/>
          </p:cNvPicPr>
          <p:nvPr/>
        </p:nvPicPr>
        <p:blipFill>
          <a:blip r:embed="rId2"/>
          <a:stretch>
            <a:fillRect/>
          </a:stretch>
        </p:blipFill>
        <p:spPr>
          <a:xfrm>
            <a:off x="0" y="228600"/>
            <a:ext cx="9144000" cy="6400800"/>
          </a:xfrm>
          <a:prstGeom prst="rect">
            <a:avLst/>
          </a:prstGeom>
        </p:spPr>
      </p:pic>
    </p:spTree>
    <p:extLst>
      <p:ext uri="{BB962C8B-B14F-4D97-AF65-F5344CB8AC3E}">
        <p14:creationId xmlns:p14="http://schemas.microsoft.com/office/powerpoint/2010/main" val="37598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FEDEA5-4A31-A135-D9F3-396E04A63A9F}"/>
              </a:ext>
            </a:extLst>
          </p:cNvPr>
          <p:cNvPicPr>
            <a:picLocks noChangeAspect="1"/>
          </p:cNvPicPr>
          <p:nvPr/>
        </p:nvPicPr>
        <p:blipFill>
          <a:blip r:embed="rId2"/>
          <a:stretch>
            <a:fillRect/>
          </a:stretch>
        </p:blipFill>
        <p:spPr>
          <a:xfrm>
            <a:off x="0" y="477870"/>
            <a:ext cx="9144000" cy="5902260"/>
          </a:xfrm>
          <a:prstGeom prst="rect">
            <a:avLst/>
          </a:prstGeom>
        </p:spPr>
      </p:pic>
    </p:spTree>
    <p:extLst>
      <p:ext uri="{BB962C8B-B14F-4D97-AF65-F5344CB8AC3E}">
        <p14:creationId xmlns:p14="http://schemas.microsoft.com/office/powerpoint/2010/main" val="377126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7215E9-C6FC-543A-1414-A6A01C138C71}"/>
              </a:ext>
            </a:extLst>
          </p:cNvPr>
          <p:cNvPicPr>
            <a:picLocks noChangeAspect="1"/>
          </p:cNvPicPr>
          <p:nvPr/>
        </p:nvPicPr>
        <p:blipFill>
          <a:blip r:embed="rId2"/>
          <a:stretch>
            <a:fillRect/>
          </a:stretch>
        </p:blipFill>
        <p:spPr>
          <a:xfrm>
            <a:off x="179881" y="1576387"/>
            <a:ext cx="8748017" cy="4732933"/>
          </a:xfrm>
          <a:prstGeom prst="rect">
            <a:avLst/>
          </a:prstGeom>
        </p:spPr>
      </p:pic>
    </p:spTree>
    <p:extLst>
      <p:ext uri="{BB962C8B-B14F-4D97-AF65-F5344CB8AC3E}">
        <p14:creationId xmlns:p14="http://schemas.microsoft.com/office/powerpoint/2010/main" val="3124474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5E76C4-B6F7-00B6-6FFE-73412414C31E}"/>
              </a:ext>
            </a:extLst>
          </p:cNvPr>
          <p:cNvPicPr>
            <a:picLocks noChangeAspect="1"/>
          </p:cNvPicPr>
          <p:nvPr/>
        </p:nvPicPr>
        <p:blipFill>
          <a:blip r:embed="rId2"/>
          <a:stretch>
            <a:fillRect/>
          </a:stretch>
        </p:blipFill>
        <p:spPr>
          <a:xfrm>
            <a:off x="11999" y="1619250"/>
            <a:ext cx="8996401" cy="4546054"/>
          </a:xfrm>
          <a:prstGeom prst="rect">
            <a:avLst/>
          </a:prstGeom>
        </p:spPr>
      </p:pic>
    </p:spTree>
    <p:extLst>
      <p:ext uri="{BB962C8B-B14F-4D97-AF65-F5344CB8AC3E}">
        <p14:creationId xmlns:p14="http://schemas.microsoft.com/office/powerpoint/2010/main" val="261585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AE4246-575B-E020-C8E7-5572995094DD}"/>
              </a:ext>
            </a:extLst>
          </p:cNvPr>
          <p:cNvPicPr>
            <a:picLocks noChangeAspect="1"/>
          </p:cNvPicPr>
          <p:nvPr/>
        </p:nvPicPr>
        <p:blipFill>
          <a:blip r:embed="rId2"/>
          <a:stretch>
            <a:fillRect/>
          </a:stretch>
        </p:blipFill>
        <p:spPr>
          <a:xfrm>
            <a:off x="0" y="270387"/>
            <a:ext cx="9144000" cy="6317226"/>
          </a:xfrm>
          <a:prstGeom prst="rect">
            <a:avLst/>
          </a:prstGeom>
        </p:spPr>
      </p:pic>
    </p:spTree>
    <p:extLst>
      <p:ext uri="{BB962C8B-B14F-4D97-AF65-F5344CB8AC3E}">
        <p14:creationId xmlns:p14="http://schemas.microsoft.com/office/powerpoint/2010/main" val="2968383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A6977B-5DBC-16A3-03EE-E6D7A44C724C}"/>
              </a:ext>
            </a:extLst>
          </p:cNvPr>
          <p:cNvPicPr>
            <a:picLocks noChangeAspect="1"/>
          </p:cNvPicPr>
          <p:nvPr/>
        </p:nvPicPr>
        <p:blipFill>
          <a:blip r:embed="rId2"/>
          <a:stretch>
            <a:fillRect/>
          </a:stretch>
        </p:blipFill>
        <p:spPr>
          <a:xfrm>
            <a:off x="0" y="283694"/>
            <a:ext cx="9144000" cy="6290612"/>
          </a:xfrm>
          <a:prstGeom prst="rect">
            <a:avLst/>
          </a:prstGeom>
        </p:spPr>
      </p:pic>
    </p:spTree>
    <p:extLst>
      <p:ext uri="{BB962C8B-B14F-4D97-AF65-F5344CB8AC3E}">
        <p14:creationId xmlns:p14="http://schemas.microsoft.com/office/powerpoint/2010/main" val="1050454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D24235-8175-3F4C-FC12-08A73EF3F983}"/>
              </a:ext>
            </a:extLst>
          </p:cNvPr>
          <p:cNvPicPr>
            <a:picLocks noChangeAspect="1"/>
          </p:cNvPicPr>
          <p:nvPr/>
        </p:nvPicPr>
        <p:blipFill>
          <a:blip r:embed="rId2"/>
          <a:stretch>
            <a:fillRect/>
          </a:stretch>
        </p:blipFill>
        <p:spPr>
          <a:xfrm>
            <a:off x="0" y="227756"/>
            <a:ext cx="9144000" cy="6402487"/>
          </a:xfrm>
          <a:prstGeom prst="rect">
            <a:avLst/>
          </a:prstGeom>
        </p:spPr>
      </p:pic>
    </p:spTree>
    <p:extLst>
      <p:ext uri="{BB962C8B-B14F-4D97-AF65-F5344CB8AC3E}">
        <p14:creationId xmlns:p14="http://schemas.microsoft.com/office/powerpoint/2010/main" val="54419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AE70AF0-BEC5-E63C-C0F9-3D9EF125CC47}"/>
              </a:ext>
            </a:extLst>
          </p:cNvPr>
          <p:cNvPicPr>
            <a:picLocks noChangeAspect="1"/>
          </p:cNvPicPr>
          <p:nvPr/>
        </p:nvPicPr>
        <p:blipFill>
          <a:blip r:embed="rId2"/>
          <a:stretch>
            <a:fillRect/>
          </a:stretch>
        </p:blipFill>
        <p:spPr>
          <a:xfrm>
            <a:off x="323528" y="842962"/>
            <a:ext cx="7975742" cy="6015038"/>
          </a:xfrm>
          <a:prstGeom prst="rect">
            <a:avLst/>
          </a:prstGeom>
        </p:spPr>
      </p:pic>
    </p:spTree>
    <p:extLst>
      <p:ext uri="{BB962C8B-B14F-4D97-AF65-F5344CB8AC3E}">
        <p14:creationId xmlns:p14="http://schemas.microsoft.com/office/powerpoint/2010/main" val="1125268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C19100E-AF6D-1B3B-387F-FC045F554700}"/>
              </a:ext>
            </a:extLst>
          </p:cNvPr>
          <p:cNvPicPr>
            <a:picLocks noChangeAspect="1"/>
          </p:cNvPicPr>
          <p:nvPr/>
        </p:nvPicPr>
        <p:blipFill>
          <a:blip r:embed="rId2"/>
          <a:stretch>
            <a:fillRect/>
          </a:stretch>
        </p:blipFill>
        <p:spPr>
          <a:xfrm>
            <a:off x="179512" y="976312"/>
            <a:ext cx="8138243" cy="5765056"/>
          </a:xfrm>
          <a:prstGeom prst="rect">
            <a:avLst/>
          </a:prstGeom>
        </p:spPr>
      </p:pic>
    </p:spTree>
    <p:extLst>
      <p:ext uri="{BB962C8B-B14F-4D97-AF65-F5344CB8AC3E}">
        <p14:creationId xmlns:p14="http://schemas.microsoft.com/office/powerpoint/2010/main" val="354176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CB8E7F-78EA-DD40-921C-9C82767C9F1E}"/>
              </a:ext>
            </a:extLst>
          </p:cNvPr>
          <p:cNvPicPr>
            <a:picLocks noChangeAspect="1"/>
          </p:cNvPicPr>
          <p:nvPr/>
        </p:nvPicPr>
        <p:blipFill>
          <a:blip r:embed="rId2"/>
          <a:stretch>
            <a:fillRect/>
          </a:stretch>
        </p:blipFill>
        <p:spPr>
          <a:xfrm>
            <a:off x="29922" y="908720"/>
            <a:ext cx="9144000" cy="2273831"/>
          </a:xfrm>
          <a:prstGeom prst="rect">
            <a:avLst/>
          </a:prstGeom>
        </p:spPr>
      </p:pic>
    </p:spTree>
    <p:extLst>
      <p:ext uri="{BB962C8B-B14F-4D97-AF65-F5344CB8AC3E}">
        <p14:creationId xmlns:p14="http://schemas.microsoft.com/office/powerpoint/2010/main" val="206842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DC49F3F-6314-9FE8-5AA8-A100F4A591FB}"/>
              </a:ext>
            </a:extLst>
          </p:cNvPr>
          <p:cNvPicPr>
            <a:picLocks noChangeAspect="1"/>
          </p:cNvPicPr>
          <p:nvPr/>
        </p:nvPicPr>
        <p:blipFill>
          <a:blip r:embed="rId2"/>
          <a:stretch>
            <a:fillRect/>
          </a:stretch>
        </p:blipFill>
        <p:spPr>
          <a:xfrm>
            <a:off x="301601" y="1628800"/>
            <a:ext cx="8734896" cy="3682222"/>
          </a:xfrm>
          <a:prstGeom prst="rect">
            <a:avLst/>
          </a:prstGeom>
        </p:spPr>
      </p:pic>
    </p:spTree>
    <p:extLst>
      <p:ext uri="{BB962C8B-B14F-4D97-AF65-F5344CB8AC3E}">
        <p14:creationId xmlns:p14="http://schemas.microsoft.com/office/powerpoint/2010/main" val="104693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982EAA-BE7B-DBB2-C9FA-8F04A7C2A1B7}"/>
              </a:ext>
            </a:extLst>
          </p:cNvPr>
          <p:cNvPicPr>
            <a:picLocks noChangeAspect="1"/>
          </p:cNvPicPr>
          <p:nvPr/>
        </p:nvPicPr>
        <p:blipFill>
          <a:blip r:embed="rId2"/>
          <a:stretch>
            <a:fillRect/>
          </a:stretch>
        </p:blipFill>
        <p:spPr>
          <a:xfrm>
            <a:off x="1462087" y="114300"/>
            <a:ext cx="6219825" cy="6629400"/>
          </a:xfrm>
          <a:prstGeom prst="rect">
            <a:avLst/>
          </a:prstGeom>
        </p:spPr>
      </p:pic>
    </p:spTree>
    <p:extLst>
      <p:ext uri="{BB962C8B-B14F-4D97-AF65-F5344CB8AC3E}">
        <p14:creationId xmlns:p14="http://schemas.microsoft.com/office/powerpoint/2010/main" val="818213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060816-6B5A-BC2F-9FE1-C9D6B0B69DB8}"/>
              </a:ext>
            </a:extLst>
          </p:cNvPr>
          <p:cNvPicPr>
            <a:picLocks noChangeAspect="1"/>
          </p:cNvPicPr>
          <p:nvPr/>
        </p:nvPicPr>
        <p:blipFill>
          <a:blip r:embed="rId2"/>
          <a:stretch>
            <a:fillRect/>
          </a:stretch>
        </p:blipFill>
        <p:spPr>
          <a:xfrm>
            <a:off x="347662" y="776287"/>
            <a:ext cx="8448675" cy="5305425"/>
          </a:xfrm>
          <a:prstGeom prst="rect">
            <a:avLst/>
          </a:prstGeom>
        </p:spPr>
      </p:pic>
    </p:spTree>
    <p:extLst>
      <p:ext uri="{BB962C8B-B14F-4D97-AF65-F5344CB8AC3E}">
        <p14:creationId xmlns:p14="http://schemas.microsoft.com/office/powerpoint/2010/main" val="3522339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A2DCD06-80AF-ABFB-59C0-6F048A49E312}"/>
              </a:ext>
            </a:extLst>
          </p:cNvPr>
          <p:cNvSpPr txBox="1"/>
          <p:nvPr/>
        </p:nvSpPr>
        <p:spPr>
          <a:xfrm>
            <a:off x="328253" y="306065"/>
            <a:ext cx="7659469" cy="5478423"/>
          </a:xfrm>
          <a:prstGeom prst="rect">
            <a:avLst/>
          </a:prstGeom>
          <a:noFill/>
        </p:spPr>
        <p:txBody>
          <a:bodyPr wrap="none" rtlCol="0">
            <a:spAutoFit/>
          </a:bodyPr>
          <a:lstStyle/>
          <a:p>
            <a:r>
              <a:rPr kumimoji="1" lang="ja-JP" altLang="en-US" sz="2400" dirty="0"/>
              <a:t>なぜ、日本人デジタル化がすすまない</a:t>
            </a:r>
            <a:endParaRPr kumimoji="1" lang="en-US" altLang="ja-JP" sz="2400" dirty="0"/>
          </a:p>
          <a:p>
            <a:endParaRPr lang="en-US" altLang="ja-JP" sz="2400" dirty="0"/>
          </a:p>
          <a:p>
            <a:r>
              <a:rPr kumimoji="1" lang="ja-JP" altLang="en-US" sz="2000" dirty="0"/>
              <a:t>パソコン普及率</a:t>
            </a:r>
            <a:endParaRPr kumimoji="1" lang="en-US" altLang="ja-JP" sz="2000" dirty="0"/>
          </a:p>
          <a:p>
            <a:endParaRPr lang="en-US" altLang="ja-JP" sz="2000" dirty="0"/>
          </a:p>
          <a:p>
            <a:r>
              <a:rPr kumimoji="1" lang="ja-JP" altLang="en-US" sz="2000" dirty="0"/>
              <a:t>　　米　　　　　　</a:t>
            </a:r>
            <a:r>
              <a:rPr kumimoji="1" lang="en-US" altLang="ja-JP" sz="2000" dirty="0"/>
              <a:t>1</a:t>
            </a:r>
            <a:r>
              <a:rPr kumimoji="1" lang="ja-JP" altLang="en-US" sz="2000" dirty="0"/>
              <a:t>　　</a:t>
            </a:r>
            <a:r>
              <a:rPr kumimoji="1" lang="en-US" altLang="ja-JP" sz="2000" dirty="0"/>
              <a:t>/</a:t>
            </a:r>
            <a:r>
              <a:rPr kumimoji="1" lang="ja-JP" altLang="en-US" sz="2000" dirty="0"/>
              <a:t>　</a:t>
            </a:r>
            <a:r>
              <a:rPr kumimoji="1" lang="en-US" altLang="ja-JP" sz="2000" dirty="0"/>
              <a:t>1</a:t>
            </a:r>
            <a:r>
              <a:rPr kumimoji="1" lang="ja-JP" altLang="en-US" sz="2000" dirty="0"/>
              <a:t>　人</a:t>
            </a:r>
            <a:endParaRPr lang="en-US" altLang="ja-JP" sz="2000" dirty="0"/>
          </a:p>
          <a:p>
            <a:r>
              <a:rPr kumimoji="1" lang="ja-JP" altLang="en-US" sz="2000" dirty="0"/>
              <a:t>　日本　　　　　</a:t>
            </a:r>
            <a:r>
              <a:rPr kumimoji="1" lang="en-US" altLang="ja-JP" sz="2000" dirty="0"/>
              <a:t>0.5</a:t>
            </a:r>
            <a:r>
              <a:rPr kumimoji="1" lang="ja-JP" altLang="en-US" sz="2000" dirty="0"/>
              <a:t>　</a:t>
            </a:r>
            <a:r>
              <a:rPr kumimoji="1" lang="en-US" altLang="ja-JP" sz="2000" dirty="0"/>
              <a:t>/</a:t>
            </a:r>
            <a:r>
              <a:rPr kumimoji="1" lang="ja-JP" altLang="en-US" sz="2000" dirty="0"/>
              <a:t>　１　人</a:t>
            </a:r>
            <a:endParaRPr kumimoji="1" lang="en-US" altLang="ja-JP" sz="2000" dirty="0"/>
          </a:p>
          <a:p>
            <a:endParaRPr lang="en-US" altLang="ja-JP" sz="2000" dirty="0"/>
          </a:p>
          <a:p>
            <a:r>
              <a:rPr lang="ja-JP" altLang="en-US" sz="2000" dirty="0"/>
              <a:t>１６～２４歳の若者が　職場及び家庭で、パソコンを使用頻度は</a:t>
            </a:r>
            <a:endParaRPr lang="en-US" altLang="ja-JP" sz="2000" dirty="0"/>
          </a:p>
          <a:p>
            <a:r>
              <a:rPr lang="en-US" altLang="ja-JP" sz="2000" dirty="0"/>
              <a:t>OECD</a:t>
            </a:r>
            <a:r>
              <a:rPr lang="ja-JP" altLang="en-US" sz="2000" dirty="0"/>
              <a:t>加盟国中最低水準</a:t>
            </a:r>
            <a:endParaRPr lang="en-US" altLang="ja-JP" sz="2000" dirty="0"/>
          </a:p>
          <a:p>
            <a:r>
              <a:rPr lang="ja-JP" altLang="en-US" sz="2000" dirty="0"/>
              <a:t>１３～１９歳のパソコン保有者、先進国中最低</a:t>
            </a:r>
            <a:endParaRPr lang="en-US" altLang="ja-JP" sz="2000" dirty="0"/>
          </a:p>
          <a:p>
            <a:endParaRPr lang="en-US" altLang="ja-JP" sz="2000" dirty="0"/>
          </a:p>
          <a:p>
            <a:r>
              <a:rPr lang="ja-JP" altLang="en-US" sz="2000" dirty="0"/>
              <a:t>・もともと、システム的思考が無い</a:t>
            </a:r>
            <a:endParaRPr lang="en-US" altLang="ja-JP" sz="2000" dirty="0"/>
          </a:p>
          <a:p>
            <a:endParaRPr lang="en-US" altLang="ja-JP" dirty="0"/>
          </a:p>
          <a:p>
            <a:r>
              <a:rPr kumimoji="1" lang="ja-JP" altLang="en-US" dirty="0"/>
              <a:t>・目的と作業、を一緒にしてしまっている</a:t>
            </a:r>
            <a:endParaRPr kumimoji="1" lang="en-US" altLang="ja-JP" dirty="0"/>
          </a:p>
          <a:p>
            <a:endParaRPr lang="en-US" altLang="ja-JP" dirty="0"/>
          </a:p>
          <a:p>
            <a:r>
              <a:rPr kumimoji="1" lang="ja-JP" altLang="en-US" sz="2800" dirty="0"/>
              <a:t>馬鹿と鋏は使いよう。</a:t>
            </a:r>
            <a:r>
              <a:rPr kumimoji="1" lang="en-US" altLang="ja-JP" sz="4800" dirty="0"/>
              <a:t>BIM</a:t>
            </a:r>
            <a:r>
              <a:rPr kumimoji="1" lang="ja-JP" altLang="en-US" sz="4800" dirty="0"/>
              <a:t>は鋏。</a:t>
            </a:r>
            <a:r>
              <a:rPr kumimoji="1" lang="ja-JP" altLang="en-US" sz="2800" dirty="0"/>
              <a:t>と言う思考</a:t>
            </a:r>
          </a:p>
        </p:txBody>
      </p:sp>
    </p:spTree>
    <p:extLst>
      <p:ext uri="{BB962C8B-B14F-4D97-AF65-F5344CB8AC3E}">
        <p14:creationId xmlns:p14="http://schemas.microsoft.com/office/powerpoint/2010/main" val="2488548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B28B80-2747-9C02-4C02-9C36C3945391}"/>
              </a:ext>
            </a:extLst>
          </p:cNvPr>
          <p:cNvSpPr txBox="1"/>
          <p:nvPr/>
        </p:nvSpPr>
        <p:spPr>
          <a:xfrm>
            <a:off x="251520" y="188640"/>
            <a:ext cx="7255512" cy="1569660"/>
          </a:xfrm>
          <a:prstGeom prst="rect">
            <a:avLst/>
          </a:prstGeom>
          <a:noFill/>
        </p:spPr>
        <p:txBody>
          <a:bodyPr wrap="none" rtlCol="0">
            <a:spAutoFit/>
          </a:bodyPr>
          <a:lstStyle/>
          <a:p>
            <a:r>
              <a:rPr kumimoji="1" lang="ja-JP" altLang="en-US" sz="3200" dirty="0"/>
              <a:t>富山での実施例（八田橋）２０１５年実施</a:t>
            </a:r>
            <a:endParaRPr kumimoji="1" lang="en-US" altLang="ja-JP" sz="3200" dirty="0"/>
          </a:p>
          <a:p>
            <a:r>
              <a:rPr kumimoji="1" lang="ja-JP" altLang="en-US" sz="3200" dirty="0"/>
              <a:t>　プレビーム合成桁ポータルラーメン形式</a:t>
            </a:r>
            <a:endParaRPr kumimoji="1" lang="en-US" altLang="ja-JP" sz="3200" dirty="0"/>
          </a:p>
          <a:p>
            <a:r>
              <a:rPr lang="ja-JP" altLang="en-US" sz="3200" dirty="0"/>
              <a:t>　地下埋設物多数・添加物多数</a:t>
            </a:r>
            <a:endParaRPr kumimoji="1" lang="ja-JP" altLang="en-US" sz="3200" dirty="0"/>
          </a:p>
        </p:txBody>
      </p:sp>
      <p:pic>
        <p:nvPicPr>
          <p:cNvPr id="3" name="図 2">
            <a:extLst>
              <a:ext uri="{FF2B5EF4-FFF2-40B4-BE49-F238E27FC236}">
                <a16:creationId xmlns:a16="http://schemas.microsoft.com/office/drawing/2014/main" id="{22AF6F62-E81D-2740-A74F-861333E19EE2}"/>
              </a:ext>
            </a:extLst>
          </p:cNvPr>
          <p:cNvPicPr>
            <a:picLocks noChangeAspect="1"/>
          </p:cNvPicPr>
          <p:nvPr/>
        </p:nvPicPr>
        <p:blipFill>
          <a:blip r:embed="rId2"/>
          <a:stretch>
            <a:fillRect/>
          </a:stretch>
        </p:blipFill>
        <p:spPr>
          <a:xfrm>
            <a:off x="36183" y="2164026"/>
            <a:ext cx="9071634" cy="4505334"/>
          </a:xfrm>
          <a:prstGeom prst="rect">
            <a:avLst/>
          </a:prstGeom>
        </p:spPr>
      </p:pic>
    </p:spTree>
    <p:extLst>
      <p:ext uri="{BB962C8B-B14F-4D97-AF65-F5344CB8AC3E}">
        <p14:creationId xmlns:p14="http://schemas.microsoft.com/office/powerpoint/2010/main" val="65600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E52AC40-DD26-4104-B62B-BE6417D0F035}"/>
              </a:ext>
            </a:extLst>
          </p:cNvPr>
          <p:cNvPicPr>
            <a:picLocks noChangeAspect="1"/>
          </p:cNvPicPr>
          <p:nvPr/>
        </p:nvPicPr>
        <p:blipFill>
          <a:blip r:embed="rId2"/>
          <a:stretch>
            <a:fillRect/>
          </a:stretch>
        </p:blipFill>
        <p:spPr>
          <a:xfrm>
            <a:off x="-18697" y="982924"/>
            <a:ext cx="9144000" cy="4892152"/>
          </a:xfrm>
          <a:prstGeom prst="rect">
            <a:avLst/>
          </a:prstGeom>
        </p:spPr>
      </p:pic>
    </p:spTree>
    <p:extLst>
      <p:ext uri="{BB962C8B-B14F-4D97-AF65-F5344CB8AC3E}">
        <p14:creationId xmlns:p14="http://schemas.microsoft.com/office/powerpoint/2010/main" val="3328283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A8A5F02-D098-4DAD-AE69-F63C2E9E5B05}"/>
              </a:ext>
            </a:extLst>
          </p:cNvPr>
          <p:cNvPicPr>
            <a:picLocks noChangeAspect="1"/>
          </p:cNvPicPr>
          <p:nvPr/>
        </p:nvPicPr>
        <p:blipFill>
          <a:blip r:embed="rId2"/>
          <a:stretch>
            <a:fillRect/>
          </a:stretch>
        </p:blipFill>
        <p:spPr>
          <a:xfrm>
            <a:off x="0" y="904757"/>
            <a:ext cx="9144000" cy="5048486"/>
          </a:xfrm>
          <a:prstGeom prst="rect">
            <a:avLst/>
          </a:prstGeom>
        </p:spPr>
      </p:pic>
    </p:spTree>
    <p:extLst>
      <p:ext uri="{BB962C8B-B14F-4D97-AF65-F5344CB8AC3E}">
        <p14:creationId xmlns:p14="http://schemas.microsoft.com/office/powerpoint/2010/main" val="3179318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211DF6E-736E-4688-85AF-55C979C55633}"/>
              </a:ext>
            </a:extLst>
          </p:cNvPr>
          <p:cNvPicPr>
            <a:picLocks noChangeAspect="1"/>
          </p:cNvPicPr>
          <p:nvPr/>
        </p:nvPicPr>
        <p:blipFill>
          <a:blip r:embed="rId2"/>
          <a:stretch>
            <a:fillRect/>
          </a:stretch>
        </p:blipFill>
        <p:spPr>
          <a:xfrm>
            <a:off x="0" y="652688"/>
            <a:ext cx="9144000" cy="5552624"/>
          </a:xfrm>
          <a:prstGeom prst="rect">
            <a:avLst/>
          </a:prstGeom>
        </p:spPr>
      </p:pic>
    </p:spTree>
    <p:extLst>
      <p:ext uri="{BB962C8B-B14F-4D97-AF65-F5344CB8AC3E}">
        <p14:creationId xmlns:p14="http://schemas.microsoft.com/office/powerpoint/2010/main" val="1218274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FE65DB9-A61F-40ED-9B4A-A4B9B6EB4AF8}"/>
              </a:ext>
            </a:extLst>
          </p:cNvPr>
          <p:cNvPicPr>
            <a:picLocks noChangeAspect="1"/>
          </p:cNvPicPr>
          <p:nvPr/>
        </p:nvPicPr>
        <p:blipFill>
          <a:blip r:embed="rId2"/>
          <a:stretch>
            <a:fillRect/>
          </a:stretch>
        </p:blipFill>
        <p:spPr>
          <a:xfrm>
            <a:off x="0" y="855592"/>
            <a:ext cx="9144000" cy="5146816"/>
          </a:xfrm>
          <a:prstGeom prst="rect">
            <a:avLst/>
          </a:prstGeom>
        </p:spPr>
      </p:pic>
    </p:spTree>
    <p:extLst>
      <p:ext uri="{BB962C8B-B14F-4D97-AF65-F5344CB8AC3E}">
        <p14:creationId xmlns:p14="http://schemas.microsoft.com/office/powerpoint/2010/main" val="982071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643165-62CB-F353-4BC3-33DE5C4F26B0}"/>
              </a:ext>
            </a:extLst>
          </p:cNvPr>
          <p:cNvPicPr>
            <a:picLocks noChangeAspect="1"/>
          </p:cNvPicPr>
          <p:nvPr/>
        </p:nvPicPr>
        <p:blipFill>
          <a:blip r:embed="rId2"/>
          <a:stretch>
            <a:fillRect/>
          </a:stretch>
        </p:blipFill>
        <p:spPr>
          <a:xfrm>
            <a:off x="-180528" y="1018032"/>
            <a:ext cx="9144000" cy="4821936"/>
          </a:xfrm>
          <a:prstGeom prst="rect">
            <a:avLst/>
          </a:prstGeom>
        </p:spPr>
      </p:pic>
    </p:spTree>
    <p:extLst>
      <p:ext uri="{BB962C8B-B14F-4D97-AF65-F5344CB8AC3E}">
        <p14:creationId xmlns:p14="http://schemas.microsoft.com/office/powerpoint/2010/main" val="328497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6E4F353-4848-44FD-A0C9-3DDE7FD8DF8E}"/>
              </a:ext>
            </a:extLst>
          </p:cNvPr>
          <p:cNvSpPr txBox="1"/>
          <p:nvPr/>
        </p:nvSpPr>
        <p:spPr>
          <a:xfrm>
            <a:off x="395536" y="980728"/>
            <a:ext cx="7848872" cy="3046988"/>
          </a:xfrm>
          <a:prstGeom prst="rect">
            <a:avLst/>
          </a:prstGeom>
          <a:noFill/>
        </p:spPr>
        <p:txBody>
          <a:bodyPr wrap="square">
            <a:spAutoFit/>
          </a:bodyPr>
          <a:lstStyle/>
          <a:p>
            <a:r>
              <a:rPr lang="en-US" altLang="ja-JP" sz="3200" b="0" i="0" dirty="0">
                <a:solidFill>
                  <a:srgbClr val="666666"/>
                </a:solidFill>
                <a:effectLst/>
                <a:latin typeface="ヒラギノ角ゴ Pro W3"/>
              </a:rPr>
              <a:t>I-CON</a:t>
            </a:r>
            <a:r>
              <a:rPr lang="ja-JP" altLang="en-US" sz="3200" b="0" i="0" dirty="0">
                <a:solidFill>
                  <a:srgbClr val="666666"/>
                </a:solidFill>
                <a:effectLst/>
                <a:latin typeface="ヒラギノ角ゴ Pro W3"/>
              </a:rPr>
              <a:t>とは？</a:t>
            </a:r>
            <a:endParaRPr lang="en-US" altLang="ja-JP" sz="3200" b="0" i="0" dirty="0">
              <a:solidFill>
                <a:srgbClr val="666666"/>
              </a:solidFill>
              <a:effectLst/>
              <a:latin typeface="ヒラギノ角ゴ Pro W3"/>
            </a:endParaRPr>
          </a:p>
          <a:p>
            <a:endParaRPr lang="en-US" altLang="ja-JP" sz="3200" b="0" i="0" dirty="0">
              <a:solidFill>
                <a:srgbClr val="666666"/>
              </a:solidFill>
              <a:effectLst/>
              <a:latin typeface="ヒラギノ角ゴ Pro W3"/>
            </a:endParaRPr>
          </a:p>
          <a:p>
            <a:r>
              <a:rPr lang="en-US" altLang="ja-JP" sz="3200" b="0" i="0" dirty="0">
                <a:solidFill>
                  <a:srgbClr val="666666"/>
                </a:solidFill>
                <a:effectLst/>
                <a:latin typeface="ヒラギノ角ゴ Pro W3"/>
              </a:rPr>
              <a:t>ICT</a:t>
            </a:r>
            <a:r>
              <a:rPr lang="ja-JP" altLang="en-US" sz="3200" b="0" i="0" dirty="0">
                <a:solidFill>
                  <a:srgbClr val="666666"/>
                </a:solidFill>
                <a:effectLst/>
                <a:latin typeface="ヒラギノ角ゴ Pro W3"/>
              </a:rPr>
              <a:t>の全面的な活用等の施策を建設現場に導入することによって、</a:t>
            </a:r>
            <a:r>
              <a:rPr lang="ja-JP" altLang="en-US" sz="3200" b="0" i="0" u="sng" dirty="0">
                <a:solidFill>
                  <a:srgbClr val="FF0000"/>
                </a:solidFill>
                <a:effectLst/>
                <a:latin typeface="ヒラギノ角ゴ Pro W3"/>
              </a:rPr>
              <a:t>建設生産システム全体の生産性向上</a:t>
            </a:r>
            <a:r>
              <a:rPr lang="ja-JP" altLang="en-US" sz="3200" b="0" i="0" dirty="0">
                <a:solidFill>
                  <a:srgbClr val="FF0000"/>
                </a:solidFill>
                <a:effectLst/>
                <a:latin typeface="ヒラギノ角ゴ Pro W3"/>
              </a:rPr>
              <a:t>を図り</a:t>
            </a:r>
            <a:r>
              <a:rPr lang="ja-JP" altLang="en-US" sz="3200" b="0" i="0" dirty="0">
                <a:solidFill>
                  <a:srgbClr val="666666"/>
                </a:solidFill>
                <a:effectLst/>
                <a:latin typeface="ヒラギノ角ゴ Pro W3"/>
              </a:rPr>
              <a:t>、もって魅力ある建設現場を目指す取組である</a:t>
            </a:r>
            <a:endParaRPr lang="en-US" altLang="ja-JP" sz="3200" b="0" i="0" dirty="0">
              <a:solidFill>
                <a:srgbClr val="666666"/>
              </a:solidFill>
              <a:effectLst/>
              <a:latin typeface="ヒラギノ角ゴ Pro W3"/>
            </a:endParaRPr>
          </a:p>
        </p:txBody>
      </p:sp>
    </p:spTree>
    <p:extLst>
      <p:ext uri="{BB962C8B-B14F-4D97-AF65-F5344CB8AC3E}">
        <p14:creationId xmlns:p14="http://schemas.microsoft.com/office/powerpoint/2010/main" val="3021882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A9858D6-C146-482C-899A-0BE7AE40AB1C}"/>
              </a:ext>
            </a:extLst>
          </p:cNvPr>
          <p:cNvPicPr>
            <a:picLocks noChangeAspect="1"/>
          </p:cNvPicPr>
          <p:nvPr/>
        </p:nvPicPr>
        <p:blipFill>
          <a:blip r:embed="rId2"/>
          <a:stretch>
            <a:fillRect/>
          </a:stretch>
        </p:blipFill>
        <p:spPr>
          <a:xfrm>
            <a:off x="0" y="932315"/>
            <a:ext cx="9144000" cy="4993369"/>
          </a:xfrm>
          <a:prstGeom prst="rect">
            <a:avLst/>
          </a:prstGeom>
        </p:spPr>
      </p:pic>
    </p:spTree>
    <p:extLst>
      <p:ext uri="{BB962C8B-B14F-4D97-AF65-F5344CB8AC3E}">
        <p14:creationId xmlns:p14="http://schemas.microsoft.com/office/powerpoint/2010/main" val="2294613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151B3E-AF09-4AEC-A629-8D0D67009D9E}"/>
              </a:ext>
            </a:extLst>
          </p:cNvPr>
          <p:cNvPicPr>
            <a:picLocks noChangeAspect="1"/>
          </p:cNvPicPr>
          <p:nvPr/>
        </p:nvPicPr>
        <p:blipFill>
          <a:blip r:embed="rId2"/>
          <a:stretch>
            <a:fillRect/>
          </a:stretch>
        </p:blipFill>
        <p:spPr>
          <a:xfrm>
            <a:off x="0" y="393400"/>
            <a:ext cx="9144000" cy="6071199"/>
          </a:xfrm>
          <a:prstGeom prst="rect">
            <a:avLst/>
          </a:prstGeom>
        </p:spPr>
      </p:pic>
    </p:spTree>
    <p:extLst>
      <p:ext uri="{BB962C8B-B14F-4D97-AF65-F5344CB8AC3E}">
        <p14:creationId xmlns:p14="http://schemas.microsoft.com/office/powerpoint/2010/main" val="114307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F3E391E-D447-4A33-AA27-2A85C20C3532}"/>
              </a:ext>
            </a:extLst>
          </p:cNvPr>
          <p:cNvPicPr>
            <a:picLocks noChangeAspect="1"/>
          </p:cNvPicPr>
          <p:nvPr/>
        </p:nvPicPr>
        <p:blipFill>
          <a:blip r:embed="rId2"/>
          <a:stretch>
            <a:fillRect/>
          </a:stretch>
        </p:blipFill>
        <p:spPr>
          <a:xfrm>
            <a:off x="0" y="530499"/>
            <a:ext cx="9144000" cy="5797001"/>
          </a:xfrm>
          <a:prstGeom prst="rect">
            <a:avLst/>
          </a:prstGeom>
        </p:spPr>
      </p:pic>
    </p:spTree>
    <p:extLst>
      <p:ext uri="{BB962C8B-B14F-4D97-AF65-F5344CB8AC3E}">
        <p14:creationId xmlns:p14="http://schemas.microsoft.com/office/powerpoint/2010/main" val="2534626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oyama-city.local\17建設部\1730橋りょう保全\s1\橋りょう室共通\05写真\05その他\八田橋現場視察\20170801　AM　富山市どぼじょ\RIMG6968.JPG">
            <a:extLst>
              <a:ext uri="{FF2B5EF4-FFF2-40B4-BE49-F238E27FC236}">
                <a16:creationId xmlns:a16="http://schemas.microsoft.com/office/drawing/2014/main" id="{0AE5D8E5-D5FD-BC81-F0EF-8853C448D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95" y="366835"/>
            <a:ext cx="8589210" cy="612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021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828268B-508A-4E50-88A8-72AD078A402E}"/>
              </a:ext>
            </a:extLst>
          </p:cNvPr>
          <p:cNvPicPr>
            <a:picLocks noChangeAspect="1"/>
          </p:cNvPicPr>
          <p:nvPr/>
        </p:nvPicPr>
        <p:blipFill>
          <a:blip r:embed="rId2"/>
          <a:stretch>
            <a:fillRect/>
          </a:stretch>
        </p:blipFill>
        <p:spPr>
          <a:xfrm>
            <a:off x="0" y="247497"/>
            <a:ext cx="9144000" cy="6363006"/>
          </a:xfrm>
          <a:prstGeom prst="rect">
            <a:avLst/>
          </a:prstGeom>
        </p:spPr>
      </p:pic>
    </p:spTree>
    <p:extLst>
      <p:ext uri="{BB962C8B-B14F-4D97-AF65-F5344CB8AC3E}">
        <p14:creationId xmlns:p14="http://schemas.microsoft.com/office/powerpoint/2010/main" val="215364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169F360-598C-BDF3-AEB8-AA0F855B8258}"/>
              </a:ext>
            </a:extLst>
          </p:cNvPr>
          <p:cNvPicPr>
            <a:picLocks noChangeAspect="1"/>
          </p:cNvPicPr>
          <p:nvPr/>
        </p:nvPicPr>
        <p:blipFill>
          <a:blip r:embed="rId2"/>
          <a:stretch>
            <a:fillRect/>
          </a:stretch>
        </p:blipFill>
        <p:spPr>
          <a:xfrm>
            <a:off x="0" y="1105568"/>
            <a:ext cx="9144000" cy="4646863"/>
          </a:xfrm>
          <a:prstGeom prst="rect">
            <a:avLst/>
          </a:prstGeom>
        </p:spPr>
      </p:pic>
    </p:spTree>
    <p:extLst>
      <p:ext uri="{BB962C8B-B14F-4D97-AF65-F5344CB8AC3E}">
        <p14:creationId xmlns:p14="http://schemas.microsoft.com/office/powerpoint/2010/main" val="543096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25E6BC6-AD15-420F-992C-89C2347D4676}"/>
              </a:ext>
            </a:extLst>
          </p:cNvPr>
          <p:cNvPicPr>
            <a:picLocks noChangeAspect="1"/>
          </p:cNvPicPr>
          <p:nvPr/>
        </p:nvPicPr>
        <p:blipFill>
          <a:blip r:embed="rId2"/>
          <a:stretch>
            <a:fillRect/>
          </a:stretch>
        </p:blipFill>
        <p:spPr>
          <a:xfrm>
            <a:off x="0" y="959329"/>
            <a:ext cx="9144000" cy="4939342"/>
          </a:xfrm>
          <a:prstGeom prst="rect">
            <a:avLst/>
          </a:prstGeom>
        </p:spPr>
      </p:pic>
    </p:spTree>
    <p:extLst>
      <p:ext uri="{BB962C8B-B14F-4D97-AF65-F5344CB8AC3E}">
        <p14:creationId xmlns:p14="http://schemas.microsoft.com/office/powerpoint/2010/main" val="3849428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6947" y="395068"/>
            <a:ext cx="4458878" cy="348109"/>
          </a:xfrm>
          <a:prstGeom prst="rect">
            <a:avLst/>
          </a:prstGeom>
          <a:noFill/>
        </p:spPr>
        <p:txBody>
          <a:bodyPr wrap="square" rtlCol="0">
            <a:spAutoFit/>
          </a:bodyPr>
          <a:lstStyle/>
          <a:p>
            <a:r>
              <a:rPr lang="ja-JP" altLang="en-US" sz="1662" dirty="0">
                <a:latin typeface="メイリオ" panose="020B0604030504040204" pitchFamily="50" charset="-128"/>
                <a:ea typeface="メイリオ" panose="020B0604030504040204" pitchFamily="50" charset="-128"/>
              </a:rPr>
              <a:t>架替橋梁における市民参加イベントの開催</a:t>
            </a:r>
          </a:p>
        </p:txBody>
      </p:sp>
      <p:sp>
        <p:nvSpPr>
          <p:cNvPr id="5" name="テキスト ボックス 4"/>
          <p:cNvSpPr txBox="1"/>
          <p:nvPr/>
        </p:nvSpPr>
        <p:spPr>
          <a:xfrm>
            <a:off x="196947" y="667043"/>
            <a:ext cx="4096757" cy="248530"/>
          </a:xfrm>
          <a:prstGeom prst="rect">
            <a:avLst/>
          </a:prstGeom>
          <a:noFill/>
        </p:spPr>
        <p:txBody>
          <a:bodyPr wrap="square" rtlCol="0">
            <a:spAutoFit/>
          </a:bodyPr>
          <a:lstStyle/>
          <a:p>
            <a:r>
              <a:rPr lang="en-US" altLang="ja-JP" sz="1015" dirty="0">
                <a:latin typeface="メイリオ" panose="020B0604030504040204" pitchFamily="50" charset="-128"/>
                <a:ea typeface="メイリオ" panose="020B0604030504040204" pitchFamily="50" charset="-128"/>
              </a:rPr>
              <a:t>2019.10.22</a:t>
            </a:r>
            <a:r>
              <a:rPr lang="ja-JP" altLang="en-US" sz="1015" dirty="0">
                <a:latin typeface="メイリオ" panose="020B0604030504040204" pitchFamily="50" charset="-128"/>
                <a:ea typeface="メイリオ" panose="020B0604030504040204" pitchFamily="50" charset="-128"/>
              </a:rPr>
              <a:t>　八田橋架替工事完了イベント「はしにおえかき」</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136" y="908530"/>
            <a:ext cx="4116208" cy="2747787"/>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136" y="3703729"/>
            <a:ext cx="4116208" cy="2747787"/>
          </a:xfrm>
          <a:prstGeom prst="rect">
            <a:avLst/>
          </a:prstGeom>
        </p:spPr>
      </p:pic>
      <p:grpSp>
        <p:nvGrpSpPr>
          <p:cNvPr id="22" name="グループ化 21"/>
          <p:cNvGrpSpPr/>
          <p:nvPr/>
        </p:nvGrpSpPr>
        <p:grpSpPr>
          <a:xfrm>
            <a:off x="4655826" y="908529"/>
            <a:ext cx="4017212" cy="2747787"/>
            <a:chOff x="5043811" y="698489"/>
            <a:chExt cx="4351980" cy="2976769"/>
          </a:xfrm>
        </p:grpSpPr>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r="2405"/>
            <a:stretch/>
          </p:blipFill>
          <p:spPr>
            <a:xfrm>
              <a:off x="5043811" y="698489"/>
              <a:ext cx="4351980" cy="2976769"/>
            </a:xfrm>
            <a:prstGeom prst="rect">
              <a:avLst/>
            </a:prstGeom>
          </p:spPr>
        </p:pic>
        <p:pic>
          <p:nvPicPr>
            <p:cNvPr id="14" name="図 13"/>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0"/>
                      </a14:imgEffect>
                    </a14:imgLayer>
                  </a14:imgProps>
                </a:ext>
                <a:ext uri="{28A0092B-C50C-407E-A947-70E740481C1C}">
                  <a14:useLocalDpi xmlns:a14="http://schemas.microsoft.com/office/drawing/2010/main" val="0"/>
                </a:ext>
              </a:extLst>
            </a:blip>
            <a:srcRect l="27441" t="14613" r="52480" b="59469"/>
            <a:stretch/>
          </p:blipFill>
          <p:spPr>
            <a:xfrm>
              <a:off x="6276975" y="1143000"/>
              <a:ext cx="895350" cy="771525"/>
            </a:xfrm>
            <a:prstGeom prst="ellipse">
              <a:avLst/>
            </a:prstGeom>
            <a:ln>
              <a:noFill/>
            </a:ln>
            <a:effectLst>
              <a:softEdge rad="112500"/>
            </a:effectLst>
          </p:spPr>
        </p:pic>
      </p:grpSp>
      <p:grpSp>
        <p:nvGrpSpPr>
          <p:cNvPr id="21" name="グループ化 20"/>
          <p:cNvGrpSpPr/>
          <p:nvPr/>
        </p:nvGrpSpPr>
        <p:grpSpPr>
          <a:xfrm>
            <a:off x="4655826" y="3742400"/>
            <a:ext cx="4033990" cy="2692902"/>
            <a:chOff x="5043811" y="3768517"/>
            <a:chExt cx="4370156" cy="2917310"/>
          </a:xfrm>
        </p:grpSpPr>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3811" y="3768517"/>
              <a:ext cx="4370156" cy="2917310"/>
            </a:xfrm>
            <a:prstGeom prst="rect">
              <a:avLst/>
            </a:prstGeom>
          </p:spPr>
        </p:pic>
        <p:pic>
          <p:nvPicPr>
            <p:cNvPr id="16" name="図 15"/>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t="21062" r="71419" b="11460"/>
            <a:stretch/>
          </p:blipFill>
          <p:spPr>
            <a:xfrm>
              <a:off x="5043811" y="4400550"/>
              <a:ext cx="1249039" cy="1968500"/>
            </a:xfrm>
            <a:prstGeom prst="rect">
              <a:avLst/>
            </a:prstGeom>
            <a:effectLst>
              <a:softEdge rad="31750"/>
            </a:effectLst>
          </p:spPr>
        </p:pic>
        <p:pic>
          <p:nvPicPr>
            <p:cNvPr id="17" name="図 16"/>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26912" t="17958" r="32549" b="56682"/>
            <a:stretch/>
          </p:blipFill>
          <p:spPr>
            <a:xfrm>
              <a:off x="6219825" y="4298951"/>
              <a:ext cx="1771650" cy="739774"/>
            </a:xfrm>
            <a:prstGeom prst="rect">
              <a:avLst/>
            </a:prstGeom>
            <a:effectLst>
              <a:softEdge rad="31750"/>
            </a:effectLst>
          </p:spPr>
        </p:pic>
        <p:pic>
          <p:nvPicPr>
            <p:cNvPr id="18" name="図 17"/>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26549" t="60404" r="55724" b="23270"/>
            <a:stretch/>
          </p:blipFill>
          <p:spPr>
            <a:xfrm>
              <a:off x="6203950" y="5537200"/>
              <a:ext cx="774700" cy="476250"/>
            </a:xfrm>
            <a:prstGeom prst="rect">
              <a:avLst/>
            </a:prstGeom>
          </p:spPr>
        </p:pic>
        <p:pic>
          <p:nvPicPr>
            <p:cNvPr id="19" name="図 18"/>
            <p:cNvPicPr>
              <a:picLocks noChangeAspect="1"/>
            </p:cNvPicPr>
            <p:nvPr/>
          </p:nvPicPr>
          <p:blipFill rotWithShape="1">
            <a:blip r:embed="rId8" cstate="print">
              <a:extLst>
                <a:ext uri="{BEBA8EAE-BF5A-486C-A8C5-ECC9F3942E4B}">
                  <a14:imgProps xmlns:a14="http://schemas.microsoft.com/office/drawing/2010/main">
                    <a14:imgLayer r:embed="rId9">
                      <a14:imgEffect>
                        <a14:artisticBlur/>
                      </a14:imgEffect>
                    </a14:imgLayer>
                  </a14:imgProps>
                </a:ext>
                <a:ext uri="{28A0092B-C50C-407E-A947-70E740481C1C}">
                  <a14:useLocalDpi xmlns:a14="http://schemas.microsoft.com/office/drawing/2010/main" val="0"/>
                </a:ext>
              </a:extLst>
            </a:blip>
            <a:srcRect l="64448" t="22804" r="11869" b="59347"/>
            <a:stretch/>
          </p:blipFill>
          <p:spPr>
            <a:xfrm>
              <a:off x="7854950" y="4432300"/>
              <a:ext cx="1035051" cy="520700"/>
            </a:xfrm>
            <a:prstGeom prst="rect">
              <a:avLst/>
            </a:prstGeom>
            <a:effectLst>
              <a:softEdge rad="31750"/>
            </a:effectLst>
          </p:spPr>
        </p:pic>
        <p:pic>
          <p:nvPicPr>
            <p:cNvPr id="20" name="図 19"/>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a14:imgEffect>
                    </a14:imgLayer>
                  </a14:imgProps>
                </a:ext>
                <a:ext uri="{28A0092B-C50C-407E-A947-70E740481C1C}">
                  <a14:useLocalDpi xmlns:a14="http://schemas.microsoft.com/office/drawing/2010/main" val="0"/>
                </a:ext>
              </a:extLst>
            </a:blip>
            <a:srcRect l="24949" t="38407" r="64225" b="50275"/>
            <a:stretch/>
          </p:blipFill>
          <p:spPr>
            <a:xfrm>
              <a:off x="6134099" y="4876800"/>
              <a:ext cx="473075" cy="330200"/>
            </a:xfrm>
            <a:prstGeom prst="rect">
              <a:avLst/>
            </a:prstGeom>
            <a:effectLst>
              <a:softEdge rad="31750"/>
            </a:effectLst>
          </p:spPr>
        </p:pic>
      </p:grpSp>
    </p:spTree>
    <p:extLst>
      <p:ext uri="{BB962C8B-B14F-4D97-AF65-F5344CB8AC3E}">
        <p14:creationId xmlns:p14="http://schemas.microsoft.com/office/powerpoint/2010/main" val="2291883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2483CE-52C5-40B5-951B-27F3BD75B56E}"/>
              </a:ext>
            </a:extLst>
          </p:cNvPr>
          <p:cNvSpPr txBox="1"/>
          <p:nvPr/>
        </p:nvSpPr>
        <p:spPr>
          <a:xfrm>
            <a:off x="3671753" y="1161599"/>
            <a:ext cx="1800493" cy="369332"/>
          </a:xfrm>
          <a:prstGeom prst="rect">
            <a:avLst/>
          </a:prstGeom>
          <a:noFill/>
          <a:ln w="38100">
            <a:solidFill>
              <a:schemeClr val="tx1"/>
            </a:solidFill>
          </a:ln>
        </p:spPr>
        <p:txBody>
          <a:bodyPr wrap="none" rtlCol="0">
            <a:spAutoFit/>
          </a:bodyPr>
          <a:lstStyle/>
          <a:p>
            <a:r>
              <a:rPr kumimoji="1" lang="ja-JP" altLang="en-US" dirty="0"/>
              <a:t>調査・測量・設計</a:t>
            </a:r>
          </a:p>
        </p:txBody>
      </p:sp>
      <p:sp>
        <p:nvSpPr>
          <p:cNvPr id="3" name="テキスト ボックス 2">
            <a:extLst>
              <a:ext uri="{FF2B5EF4-FFF2-40B4-BE49-F238E27FC236}">
                <a16:creationId xmlns:a16="http://schemas.microsoft.com/office/drawing/2014/main" id="{7A58253C-08F8-4704-8C65-C7F188AFEBEC}"/>
              </a:ext>
            </a:extLst>
          </p:cNvPr>
          <p:cNvSpPr txBox="1"/>
          <p:nvPr/>
        </p:nvSpPr>
        <p:spPr>
          <a:xfrm>
            <a:off x="6300192" y="2492896"/>
            <a:ext cx="1107996" cy="369332"/>
          </a:xfrm>
          <a:prstGeom prst="rect">
            <a:avLst/>
          </a:prstGeom>
          <a:noFill/>
          <a:ln w="38100">
            <a:solidFill>
              <a:schemeClr val="tx1"/>
            </a:solidFill>
          </a:ln>
        </p:spPr>
        <p:txBody>
          <a:bodyPr wrap="none" rtlCol="0">
            <a:spAutoFit/>
          </a:bodyPr>
          <a:lstStyle/>
          <a:p>
            <a:r>
              <a:rPr kumimoji="1" lang="ja-JP" altLang="en-US" dirty="0"/>
              <a:t>施工計画</a:t>
            </a:r>
            <a:endParaRPr kumimoji="1" lang="en-US" altLang="ja-JP" dirty="0"/>
          </a:p>
        </p:txBody>
      </p:sp>
      <p:sp>
        <p:nvSpPr>
          <p:cNvPr id="4" name="テキスト ボックス 3">
            <a:extLst>
              <a:ext uri="{FF2B5EF4-FFF2-40B4-BE49-F238E27FC236}">
                <a16:creationId xmlns:a16="http://schemas.microsoft.com/office/drawing/2014/main" id="{BE87FAAA-CB02-455C-B090-AED62EB24C9E}"/>
              </a:ext>
            </a:extLst>
          </p:cNvPr>
          <p:cNvSpPr txBox="1"/>
          <p:nvPr/>
        </p:nvSpPr>
        <p:spPr>
          <a:xfrm>
            <a:off x="6271605" y="4437112"/>
            <a:ext cx="646331" cy="369332"/>
          </a:xfrm>
          <a:prstGeom prst="rect">
            <a:avLst/>
          </a:prstGeom>
          <a:noFill/>
          <a:ln w="38100">
            <a:solidFill>
              <a:schemeClr val="tx1"/>
            </a:solidFill>
          </a:ln>
        </p:spPr>
        <p:txBody>
          <a:bodyPr wrap="none" rtlCol="0">
            <a:spAutoFit/>
          </a:bodyPr>
          <a:lstStyle/>
          <a:p>
            <a:r>
              <a:rPr kumimoji="1" lang="ja-JP" altLang="en-US" dirty="0"/>
              <a:t>施工</a:t>
            </a:r>
          </a:p>
        </p:txBody>
      </p:sp>
      <p:sp>
        <p:nvSpPr>
          <p:cNvPr id="5" name="テキスト ボックス 4">
            <a:extLst>
              <a:ext uri="{FF2B5EF4-FFF2-40B4-BE49-F238E27FC236}">
                <a16:creationId xmlns:a16="http://schemas.microsoft.com/office/drawing/2014/main" id="{E5D7DA03-E136-4120-BBF3-ED907EB7AF15}"/>
              </a:ext>
            </a:extLst>
          </p:cNvPr>
          <p:cNvSpPr txBox="1"/>
          <p:nvPr/>
        </p:nvSpPr>
        <p:spPr>
          <a:xfrm>
            <a:off x="4067944" y="5748840"/>
            <a:ext cx="1107996" cy="369332"/>
          </a:xfrm>
          <a:prstGeom prst="rect">
            <a:avLst/>
          </a:prstGeom>
          <a:noFill/>
          <a:ln w="38100">
            <a:solidFill>
              <a:schemeClr val="tx1"/>
            </a:solidFill>
          </a:ln>
        </p:spPr>
        <p:txBody>
          <a:bodyPr wrap="none" rtlCol="0">
            <a:spAutoFit/>
          </a:bodyPr>
          <a:lstStyle/>
          <a:p>
            <a:r>
              <a:rPr kumimoji="1" lang="ja-JP" altLang="en-US" dirty="0"/>
              <a:t>施工完了</a:t>
            </a:r>
          </a:p>
        </p:txBody>
      </p:sp>
      <p:sp>
        <p:nvSpPr>
          <p:cNvPr id="6" name="テキスト ボックス 5">
            <a:extLst>
              <a:ext uri="{FF2B5EF4-FFF2-40B4-BE49-F238E27FC236}">
                <a16:creationId xmlns:a16="http://schemas.microsoft.com/office/drawing/2014/main" id="{52D83903-842F-4DFF-AE6A-3BCAD998D63A}"/>
              </a:ext>
            </a:extLst>
          </p:cNvPr>
          <p:cNvSpPr txBox="1"/>
          <p:nvPr/>
        </p:nvSpPr>
        <p:spPr>
          <a:xfrm>
            <a:off x="1238611" y="4601489"/>
            <a:ext cx="1176701" cy="369332"/>
          </a:xfrm>
          <a:prstGeom prst="rect">
            <a:avLst/>
          </a:prstGeom>
          <a:noFill/>
          <a:ln w="38100">
            <a:solidFill>
              <a:schemeClr val="tx1"/>
            </a:solidFill>
          </a:ln>
        </p:spPr>
        <p:txBody>
          <a:bodyPr wrap="square" rtlCol="0">
            <a:spAutoFit/>
          </a:bodyPr>
          <a:lstStyle/>
          <a:p>
            <a:r>
              <a:rPr lang="ja-JP" altLang="en-US" dirty="0"/>
              <a:t>維持管理</a:t>
            </a:r>
            <a:endParaRPr kumimoji="1" lang="ja-JP" altLang="en-US" dirty="0"/>
          </a:p>
        </p:txBody>
      </p:sp>
      <p:sp>
        <p:nvSpPr>
          <p:cNvPr id="11" name="矢印: 下カーブ 10">
            <a:extLst>
              <a:ext uri="{FF2B5EF4-FFF2-40B4-BE49-F238E27FC236}">
                <a16:creationId xmlns:a16="http://schemas.microsoft.com/office/drawing/2014/main" id="{32FF8CE3-C7B8-43CC-9D2B-23FA0FC86A4B}"/>
              </a:ext>
            </a:extLst>
          </p:cNvPr>
          <p:cNvSpPr/>
          <p:nvPr/>
        </p:nvSpPr>
        <p:spPr>
          <a:xfrm rot="2055623">
            <a:off x="5720136" y="1366130"/>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矢印: 下カーブ 11">
            <a:extLst>
              <a:ext uri="{FF2B5EF4-FFF2-40B4-BE49-F238E27FC236}">
                <a16:creationId xmlns:a16="http://schemas.microsoft.com/office/drawing/2014/main" id="{A353D8F1-CE9E-4F67-9D20-FD380CCC9195}"/>
              </a:ext>
            </a:extLst>
          </p:cNvPr>
          <p:cNvSpPr/>
          <p:nvPr/>
        </p:nvSpPr>
        <p:spPr>
          <a:xfrm rot="6424458">
            <a:off x="6633099" y="3372236"/>
            <a:ext cx="1782031" cy="5836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下カーブ 12">
            <a:extLst>
              <a:ext uri="{FF2B5EF4-FFF2-40B4-BE49-F238E27FC236}">
                <a16:creationId xmlns:a16="http://schemas.microsoft.com/office/drawing/2014/main" id="{A9B91C2E-9D55-461B-BA65-26FDF74C26DA}"/>
              </a:ext>
            </a:extLst>
          </p:cNvPr>
          <p:cNvSpPr/>
          <p:nvPr/>
        </p:nvSpPr>
        <p:spPr>
          <a:xfrm rot="8103611">
            <a:off x="5736638" y="5380880"/>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矢印: 下カーブ 13">
            <a:extLst>
              <a:ext uri="{FF2B5EF4-FFF2-40B4-BE49-F238E27FC236}">
                <a16:creationId xmlns:a16="http://schemas.microsoft.com/office/drawing/2014/main" id="{EC05719D-53BA-4535-8646-C86FB125ABE7}"/>
              </a:ext>
            </a:extLst>
          </p:cNvPr>
          <p:cNvSpPr/>
          <p:nvPr/>
        </p:nvSpPr>
        <p:spPr>
          <a:xfrm rot="12496492">
            <a:off x="1843443" y="5540284"/>
            <a:ext cx="1749269" cy="5101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下カーブ 14">
            <a:extLst>
              <a:ext uri="{FF2B5EF4-FFF2-40B4-BE49-F238E27FC236}">
                <a16:creationId xmlns:a16="http://schemas.microsoft.com/office/drawing/2014/main" id="{6BC18CA8-3C7C-437C-B654-388F059DD996}"/>
              </a:ext>
            </a:extLst>
          </p:cNvPr>
          <p:cNvSpPr/>
          <p:nvPr/>
        </p:nvSpPr>
        <p:spPr>
          <a:xfrm rot="15915880">
            <a:off x="32937" y="3133288"/>
            <a:ext cx="1925089" cy="4233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4DAD3D6C-26B4-42D7-8B56-991438EAADE4}"/>
              </a:ext>
            </a:extLst>
          </p:cNvPr>
          <p:cNvSpPr txBox="1"/>
          <p:nvPr/>
        </p:nvSpPr>
        <p:spPr>
          <a:xfrm>
            <a:off x="1126985" y="1942206"/>
            <a:ext cx="1176701" cy="369332"/>
          </a:xfrm>
          <a:prstGeom prst="rect">
            <a:avLst/>
          </a:prstGeom>
          <a:noFill/>
          <a:ln w="38100">
            <a:solidFill>
              <a:schemeClr val="tx1"/>
            </a:solidFill>
          </a:ln>
        </p:spPr>
        <p:txBody>
          <a:bodyPr wrap="square" rtlCol="0">
            <a:spAutoFit/>
          </a:bodyPr>
          <a:lstStyle/>
          <a:p>
            <a:r>
              <a:rPr lang="ja-JP" altLang="en-US" dirty="0"/>
              <a:t>将来計画</a:t>
            </a:r>
            <a:endParaRPr kumimoji="1" lang="ja-JP" altLang="en-US" dirty="0"/>
          </a:p>
        </p:txBody>
      </p:sp>
      <p:sp>
        <p:nvSpPr>
          <p:cNvPr id="17" name="矢印: 下カーブ 16">
            <a:extLst>
              <a:ext uri="{FF2B5EF4-FFF2-40B4-BE49-F238E27FC236}">
                <a16:creationId xmlns:a16="http://schemas.microsoft.com/office/drawing/2014/main" id="{604391D0-DC4C-46F7-88D2-921DF6CE17B8}"/>
              </a:ext>
            </a:extLst>
          </p:cNvPr>
          <p:cNvSpPr/>
          <p:nvPr/>
        </p:nvSpPr>
        <p:spPr>
          <a:xfrm rot="19570475">
            <a:off x="1957358" y="1022182"/>
            <a:ext cx="1590765" cy="4594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F9BB6E00-C0F5-4DB9-AE36-EBB73719C3C7}"/>
              </a:ext>
            </a:extLst>
          </p:cNvPr>
          <p:cNvSpPr txBox="1"/>
          <p:nvPr/>
        </p:nvSpPr>
        <p:spPr>
          <a:xfrm>
            <a:off x="3653560" y="1661899"/>
            <a:ext cx="1893467" cy="1200329"/>
          </a:xfrm>
          <a:prstGeom prst="rect">
            <a:avLst/>
          </a:prstGeom>
          <a:noFill/>
        </p:spPr>
        <p:txBody>
          <a:bodyPr wrap="none" rtlCol="0">
            <a:spAutoFit/>
          </a:bodyPr>
          <a:lstStyle/>
          <a:p>
            <a:r>
              <a:rPr kumimoji="1" lang="ja-JP" altLang="en-US" dirty="0"/>
              <a:t>干渉チェック</a:t>
            </a:r>
            <a:endParaRPr kumimoji="1" lang="en-US" altLang="ja-JP" dirty="0"/>
          </a:p>
          <a:p>
            <a:r>
              <a:rPr lang="ja-JP" altLang="en-US" dirty="0"/>
              <a:t>設計ミス削減</a:t>
            </a:r>
            <a:endParaRPr lang="en-US" altLang="ja-JP" dirty="0"/>
          </a:p>
          <a:p>
            <a:r>
              <a:rPr kumimoji="1" lang="ja-JP" altLang="en-US" dirty="0"/>
              <a:t>数量算出</a:t>
            </a:r>
            <a:endParaRPr kumimoji="1" lang="en-US" altLang="ja-JP" dirty="0"/>
          </a:p>
          <a:p>
            <a:r>
              <a:rPr kumimoji="1" lang="ja-JP" altLang="en-US" dirty="0"/>
              <a:t>イメージの明確化</a:t>
            </a:r>
          </a:p>
        </p:txBody>
      </p:sp>
      <p:sp>
        <p:nvSpPr>
          <p:cNvPr id="19" name="テキスト ボックス 18">
            <a:extLst>
              <a:ext uri="{FF2B5EF4-FFF2-40B4-BE49-F238E27FC236}">
                <a16:creationId xmlns:a16="http://schemas.microsoft.com/office/drawing/2014/main" id="{8FF2411E-451F-4018-A9D6-4295FE976B3C}"/>
              </a:ext>
            </a:extLst>
          </p:cNvPr>
          <p:cNvSpPr txBox="1"/>
          <p:nvPr/>
        </p:nvSpPr>
        <p:spPr>
          <a:xfrm>
            <a:off x="6291682" y="2881200"/>
            <a:ext cx="1383712" cy="923330"/>
          </a:xfrm>
          <a:prstGeom prst="rect">
            <a:avLst/>
          </a:prstGeom>
          <a:noFill/>
        </p:spPr>
        <p:txBody>
          <a:bodyPr wrap="none" rtlCol="0">
            <a:spAutoFit/>
          </a:bodyPr>
          <a:lstStyle/>
          <a:p>
            <a:r>
              <a:rPr kumimoji="1" lang="ja-JP" altLang="en-US" dirty="0"/>
              <a:t>干渉チェック</a:t>
            </a:r>
            <a:endParaRPr kumimoji="1" lang="en-US" altLang="ja-JP" dirty="0"/>
          </a:p>
          <a:p>
            <a:r>
              <a:rPr lang="ja-JP" altLang="en-US" dirty="0"/>
              <a:t>手戻り削減</a:t>
            </a:r>
            <a:endParaRPr lang="en-US" altLang="ja-JP" dirty="0"/>
          </a:p>
          <a:p>
            <a:r>
              <a:rPr lang="ja-JP" altLang="en-US" dirty="0"/>
              <a:t>情報化施工</a:t>
            </a:r>
            <a:endParaRPr kumimoji="1" lang="ja-JP" altLang="en-US" dirty="0"/>
          </a:p>
        </p:txBody>
      </p:sp>
      <p:sp>
        <p:nvSpPr>
          <p:cNvPr id="20" name="テキスト ボックス 19">
            <a:extLst>
              <a:ext uri="{FF2B5EF4-FFF2-40B4-BE49-F238E27FC236}">
                <a16:creationId xmlns:a16="http://schemas.microsoft.com/office/drawing/2014/main" id="{BDDC56BE-F889-4309-A631-22FDE2ED32AE}"/>
              </a:ext>
            </a:extLst>
          </p:cNvPr>
          <p:cNvSpPr txBox="1"/>
          <p:nvPr/>
        </p:nvSpPr>
        <p:spPr>
          <a:xfrm>
            <a:off x="4211960" y="3741345"/>
            <a:ext cx="2209236" cy="923330"/>
          </a:xfrm>
          <a:prstGeom prst="rect">
            <a:avLst/>
          </a:prstGeom>
          <a:noFill/>
        </p:spPr>
        <p:txBody>
          <a:bodyPr wrap="square" rtlCol="0">
            <a:spAutoFit/>
          </a:bodyPr>
          <a:lstStyle/>
          <a:p>
            <a:r>
              <a:rPr kumimoji="1" lang="ja-JP" altLang="en-US" dirty="0"/>
              <a:t>施工計画の最適化</a:t>
            </a:r>
            <a:endParaRPr kumimoji="1" lang="en-US" altLang="ja-JP" dirty="0"/>
          </a:p>
          <a:p>
            <a:r>
              <a:rPr lang="ja-JP" altLang="en-US" dirty="0"/>
              <a:t>施工管理の効率化設計変更の効率化</a:t>
            </a:r>
            <a:endParaRPr kumimoji="1" lang="ja-JP" altLang="en-US" dirty="0"/>
          </a:p>
        </p:txBody>
      </p:sp>
      <p:sp>
        <p:nvSpPr>
          <p:cNvPr id="21" name="テキスト ボックス 20">
            <a:extLst>
              <a:ext uri="{FF2B5EF4-FFF2-40B4-BE49-F238E27FC236}">
                <a16:creationId xmlns:a16="http://schemas.microsoft.com/office/drawing/2014/main" id="{8E78BC0A-CC54-4315-969F-98D1DE0DC807}"/>
              </a:ext>
            </a:extLst>
          </p:cNvPr>
          <p:cNvSpPr txBox="1"/>
          <p:nvPr/>
        </p:nvSpPr>
        <p:spPr>
          <a:xfrm>
            <a:off x="3520104" y="4753524"/>
            <a:ext cx="2351926" cy="923330"/>
          </a:xfrm>
          <a:prstGeom prst="rect">
            <a:avLst/>
          </a:prstGeom>
          <a:noFill/>
        </p:spPr>
        <p:txBody>
          <a:bodyPr wrap="none" rtlCol="0">
            <a:spAutoFit/>
          </a:bodyPr>
          <a:lstStyle/>
          <a:p>
            <a:r>
              <a:rPr kumimoji="1" lang="ja-JP" altLang="en-US" dirty="0"/>
              <a:t>完成データの高度化</a:t>
            </a:r>
            <a:endParaRPr kumimoji="1" lang="en-US" altLang="ja-JP" dirty="0"/>
          </a:p>
          <a:p>
            <a:r>
              <a:rPr lang="ja-JP" altLang="en-US" dirty="0"/>
              <a:t>完成検査の効率化</a:t>
            </a:r>
            <a:endParaRPr lang="en-US" altLang="ja-JP" dirty="0"/>
          </a:p>
          <a:p>
            <a:r>
              <a:rPr kumimoji="1" lang="ja-JP" altLang="en-US" dirty="0"/>
              <a:t>出来形管理の高度化</a:t>
            </a:r>
          </a:p>
        </p:txBody>
      </p:sp>
      <p:sp>
        <p:nvSpPr>
          <p:cNvPr id="22" name="テキスト ボックス 21">
            <a:extLst>
              <a:ext uri="{FF2B5EF4-FFF2-40B4-BE49-F238E27FC236}">
                <a16:creationId xmlns:a16="http://schemas.microsoft.com/office/drawing/2014/main" id="{7A41C234-88A7-4C53-AEE1-8B19ABF13CCD}"/>
              </a:ext>
            </a:extLst>
          </p:cNvPr>
          <p:cNvSpPr txBox="1"/>
          <p:nvPr/>
        </p:nvSpPr>
        <p:spPr>
          <a:xfrm>
            <a:off x="1126985" y="3370220"/>
            <a:ext cx="3084975" cy="646331"/>
          </a:xfrm>
          <a:prstGeom prst="rect">
            <a:avLst/>
          </a:prstGeom>
          <a:noFill/>
        </p:spPr>
        <p:txBody>
          <a:bodyPr wrap="square" rtlCol="0">
            <a:spAutoFit/>
          </a:bodyPr>
          <a:lstStyle/>
          <a:p>
            <a:r>
              <a:rPr kumimoji="1" lang="ja-JP" altLang="en-US" dirty="0"/>
              <a:t>維持管理の高度化</a:t>
            </a:r>
            <a:r>
              <a:rPr lang="ja-JP" altLang="en-US" dirty="0"/>
              <a:t>・効率化</a:t>
            </a:r>
            <a:endParaRPr lang="en-US" altLang="ja-JP" dirty="0"/>
          </a:p>
          <a:p>
            <a:r>
              <a:rPr lang="ja-JP" altLang="en-US" dirty="0"/>
              <a:t>モニタリングシステムとの連動</a:t>
            </a:r>
            <a:endParaRPr kumimoji="1" lang="ja-JP" altLang="en-US" dirty="0"/>
          </a:p>
        </p:txBody>
      </p:sp>
      <p:sp>
        <p:nvSpPr>
          <p:cNvPr id="23" name="テキスト ボックス 22">
            <a:extLst>
              <a:ext uri="{FF2B5EF4-FFF2-40B4-BE49-F238E27FC236}">
                <a16:creationId xmlns:a16="http://schemas.microsoft.com/office/drawing/2014/main" id="{ABD75080-B3C1-4D61-9619-B092D41F7DC9}"/>
              </a:ext>
            </a:extLst>
          </p:cNvPr>
          <p:cNvSpPr txBox="1"/>
          <p:nvPr/>
        </p:nvSpPr>
        <p:spPr>
          <a:xfrm>
            <a:off x="927246" y="2502794"/>
            <a:ext cx="3084975" cy="923330"/>
          </a:xfrm>
          <a:prstGeom prst="rect">
            <a:avLst/>
          </a:prstGeom>
          <a:noFill/>
        </p:spPr>
        <p:txBody>
          <a:bodyPr wrap="square" rtlCol="0">
            <a:spAutoFit/>
          </a:bodyPr>
          <a:lstStyle/>
          <a:p>
            <a:r>
              <a:rPr kumimoji="1" lang="ja-JP" altLang="en-US" dirty="0"/>
              <a:t>将来構想の容易性</a:t>
            </a:r>
            <a:endParaRPr lang="en-US" altLang="ja-JP" dirty="0"/>
          </a:p>
          <a:p>
            <a:r>
              <a:rPr kumimoji="1" lang="ja-JP" altLang="en-US" dirty="0"/>
              <a:t>事業の継続性</a:t>
            </a:r>
            <a:endParaRPr kumimoji="1" lang="en-US" altLang="ja-JP" dirty="0"/>
          </a:p>
          <a:p>
            <a:endParaRPr kumimoji="1" lang="ja-JP" altLang="en-US" dirty="0"/>
          </a:p>
        </p:txBody>
      </p:sp>
      <p:sp>
        <p:nvSpPr>
          <p:cNvPr id="7" name="テキスト ボックス 6">
            <a:extLst>
              <a:ext uri="{FF2B5EF4-FFF2-40B4-BE49-F238E27FC236}">
                <a16:creationId xmlns:a16="http://schemas.microsoft.com/office/drawing/2014/main" id="{4D0D4CAA-F1E2-4F24-8780-C69E621ABF4A}"/>
              </a:ext>
            </a:extLst>
          </p:cNvPr>
          <p:cNvSpPr txBox="1"/>
          <p:nvPr/>
        </p:nvSpPr>
        <p:spPr>
          <a:xfrm>
            <a:off x="178809" y="187396"/>
            <a:ext cx="8786380" cy="861774"/>
          </a:xfrm>
          <a:prstGeom prst="rect">
            <a:avLst/>
          </a:prstGeom>
          <a:noFill/>
        </p:spPr>
        <p:txBody>
          <a:bodyPr wrap="none" rtlCol="0">
            <a:spAutoFit/>
          </a:bodyPr>
          <a:lstStyle/>
          <a:p>
            <a:r>
              <a:rPr kumimoji="1" lang="en-US" altLang="ja-JP" sz="3200" dirty="0"/>
              <a:t>BIM/CIM</a:t>
            </a:r>
            <a:r>
              <a:rPr kumimoji="1" lang="ja-JP" altLang="en-US" sz="3200" dirty="0"/>
              <a:t>のマネジメントサイクル（データの一元化）</a:t>
            </a:r>
            <a:endParaRPr kumimoji="1" lang="en-US" altLang="ja-JP" sz="3200" dirty="0"/>
          </a:p>
          <a:p>
            <a:endParaRPr kumimoji="1" lang="ja-JP" altLang="en-US" dirty="0"/>
          </a:p>
        </p:txBody>
      </p:sp>
    </p:spTree>
    <p:extLst>
      <p:ext uri="{BB962C8B-B14F-4D97-AF65-F5344CB8AC3E}">
        <p14:creationId xmlns:p14="http://schemas.microsoft.com/office/powerpoint/2010/main" val="1777878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番号プレースホルダー 1">
            <a:extLst>
              <a:ext uri="{FF2B5EF4-FFF2-40B4-BE49-F238E27FC236}">
                <a16:creationId xmlns:a16="http://schemas.microsoft.com/office/drawing/2014/main" id="{E761654E-7B1B-458D-B600-7F20E4F7D8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200">
                <a:solidFill>
                  <a:schemeClr val="bg1"/>
                </a:solidFill>
                <a:latin typeface="HGPｺﾞｼｯｸE" panose="020B0900000000000000" pitchFamily="50" charset="-128"/>
                <a:ea typeface="HGPｺﾞｼｯｸE" panose="020B0900000000000000" pitchFamily="50" charset="-128"/>
              </a:rPr>
              <a:t>-</a:t>
            </a:r>
            <a:fld id="{24603BB4-CC21-477D-8721-E87AD6DBC03B}" type="slidenum">
              <a:rPr kumimoji="1" lang="en-US" altLang="ja-JP" sz="1200">
                <a:solidFill>
                  <a:schemeClr val="bg1"/>
                </a:solidFill>
                <a:latin typeface="HGPｺﾞｼｯｸE" panose="020B0900000000000000" pitchFamily="50" charset="-128"/>
                <a:ea typeface="HGPｺﾞｼｯｸE" panose="020B0900000000000000" pitchFamily="50" charset="-128"/>
              </a:rPr>
              <a:pPr/>
              <a:t>49</a:t>
            </a:fld>
            <a:r>
              <a:rPr kumimoji="1" lang="en-US" altLang="ja-JP" sz="1200">
                <a:solidFill>
                  <a:schemeClr val="bg1"/>
                </a:solidFill>
                <a:latin typeface="HGPｺﾞｼｯｸE" panose="020B0900000000000000" pitchFamily="50" charset="-128"/>
                <a:ea typeface="HGPｺﾞｼｯｸE" panose="020B0900000000000000" pitchFamily="50" charset="-128"/>
              </a:rPr>
              <a:t>-</a:t>
            </a:r>
          </a:p>
        </p:txBody>
      </p:sp>
      <p:pic>
        <p:nvPicPr>
          <p:cNvPr id="80899" name="Picture 3">
            <a:extLst>
              <a:ext uri="{FF2B5EF4-FFF2-40B4-BE49-F238E27FC236}">
                <a16:creationId xmlns:a16="http://schemas.microsoft.com/office/drawing/2014/main" id="{D0B74A76-5882-476A-8C89-7FC90BA6C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333375"/>
            <a:ext cx="6965950" cy="30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0" name="Picture 4">
            <a:extLst>
              <a:ext uri="{FF2B5EF4-FFF2-40B4-BE49-F238E27FC236}">
                <a16:creationId xmlns:a16="http://schemas.microsoft.com/office/drawing/2014/main" id="{5591FD78-A920-403A-8BCA-DC81FACA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3609975"/>
            <a:ext cx="66960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1" name="テキスト ボックス 2">
            <a:extLst>
              <a:ext uri="{FF2B5EF4-FFF2-40B4-BE49-F238E27FC236}">
                <a16:creationId xmlns:a16="http://schemas.microsoft.com/office/drawing/2014/main" id="{4065F3AC-351B-4021-AB51-E2B71F6DE961}"/>
              </a:ext>
            </a:extLst>
          </p:cNvPr>
          <p:cNvSpPr txBox="1">
            <a:spLocks noChangeArrowheads="1"/>
          </p:cNvSpPr>
          <p:nvPr/>
        </p:nvSpPr>
        <p:spPr bwMode="auto">
          <a:xfrm>
            <a:off x="104775" y="4365625"/>
            <a:ext cx="19864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dirty="0">
                <a:latin typeface="Arial" panose="020B0604020202020204" pitchFamily="34" charset="0"/>
              </a:rPr>
              <a:t>現場の事実を</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画像データ</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で残す</a:t>
            </a:r>
          </a:p>
        </p:txBody>
      </p:sp>
      <p:sp>
        <p:nvSpPr>
          <p:cNvPr id="80902" name="テキスト ボックス 1">
            <a:extLst>
              <a:ext uri="{FF2B5EF4-FFF2-40B4-BE49-F238E27FC236}">
                <a16:creationId xmlns:a16="http://schemas.microsoft.com/office/drawing/2014/main" id="{3644C747-5D53-47F7-B6FF-CDB149A11AC3}"/>
              </a:ext>
            </a:extLst>
          </p:cNvPr>
          <p:cNvSpPr txBox="1">
            <a:spLocks noChangeArrowheads="1"/>
          </p:cNvSpPr>
          <p:nvPr/>
        </p:nvSpPr>
        <p:spPr bwMode="auto">
          <a:xfrm>
            <a:off x="7097713" y="692150"/>
            <a:ext cx="19880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en-US" altLang="ja-JP" sz="2400" dirty="0">
                <a:latin typeface="Arial" panose="020B0604020202020204" pitchFamily="34" charset="0"/>
              </a:rPr>
              <a:t>3D</a:t>
            </a:r>
            <a:r>
              <a:rPr kumimoji="1" lang="ja-JP" altLang="en-US" sz="2400" dirty="0">
                <a:latin typeface="Arial" panose="020B0604020202020204" pitchFamily="34" charset="0"/>
              </a:rPr>
              <a:t>スキャナー</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撮影し</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画像データ</a:t>
            </a:r>
            <a:endParaRPr kumimoji="1" lang="en-US" altLang="ja-JP" sz="2400" dirty="0">
              <a:latin typeface="Arial" panose="020B0604020202020204" pitchFamily="34" charset="0"/>
            </a:endParaRPr>
          </a:p>
          <a:p>
            <a:pPr eaLnBrk="1" hangingPunct="1"/>
            <a:r>
              <a:rPr kumimoji="1" lang="ja-JP" altLang="en-US" sz="2400" dirty="0">
                <a:latin typeface="Arial" panose="020B0604020202020204" pitchFamily="34" charset="0"/>
              </a:rPr>
              <a:t>の活用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a:extLst>
              <a:ext uri="{FF2B5EF4-FFF2-40B4-BE49-F238E27FC236}">
                <a16:creationId xmlns:a16="http://schemas.microsoft.com/office/drawing/2014/main" id="{3DF87F25-1779-ECD8-8304-0BC1D97E2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495300"/>
            <a:ext cx="78232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27" name="Picture 8">
            <a:extLst>
              <a:ext uri="{FF2B5EF4-FFF2-40B4-BE49-F238E27FC236}">
                <a16:creationId xmlns:a16="http://schemas.microsoft.com/office/drawing/2014/main" id="{BB765402-0C0C-83AF-7146-D391FFC09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4311650"/>
            <a:ext cx="202723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28" name="Picture 8">
            <a:extLst>
              <a:ext uri="{FF2B5EF4-FFF2-40B4-BE49-F238E27FC236}">
                <a16:creationId xmlns:a16="http://schemas.microsoft.com/office/drawing/2014/main" id="{33B437B4-F69B-1555-7A4D-3CFC3E6E1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4313238"/>
            <a:ext cx="22526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29" name="Picture 8">
            <a:extLst>
              <a:ext uri="{FF2B5EF4-FFF2-40B4-BE49-F238E27FC236}">
                <a16:creationId xmlns:a16="http://schemas.microsoft.com/office/drawing/2014/main" id="{FB17F495-8F26-A370-EB0B-C8899FAB8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813" y="4313238"/>
            <a:ext cx="282098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0" name="Picture 8">
            <a:extLst>
              <a:ext uri="{FF2B5EF4-FFF2-40B4-BE49-F238E27FC236}">
                <a16:creationId xmlns:a16="http://schemas.microsoft.com/office/drawing/2014/main" id="{5F2A887C-262E-985E-93C5-55397840DB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5" y="5238750"/>
            <a:ext cx="2208213"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1" name="Picture 8">
            <a:extLst>
              <a:ext uri="{FF2B5EF4-FFF2-40B4-BE49-F238E27FC236}">
                <a16:creationId xmlns:a16="http://schemas.microsoft.com/office/drawing/2014/main" id="{1AB021A1-E9A8-4A5E-D634-E07D94C62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013" y="5265738"/>
            <a:ext cx="23336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2" name="Picture 8">
            <a:extLst>
              <a:ext uri="{FF2B5EF4-FFF2-40B4-BE49-F238E27FC236}">
                <a16:creationId xmlns:a16="http://schemas.microsoft.com/office/drawing/2014/main" id="{4CFF8982-4565-D58F-C06B-B8DD1797A7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5988" y="1844675"/>
            <a:ext cx="25273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3" name="Picture 8">
            <a:extLst>
              <a:ext uri="{FF2B5EF4-FFF2-40B4-BE49-F238E27FC236}">
                <a16:creationId xmlns:a16="http://schemas.microsoft.com/office/drawing/2014/main" id="{99378DA7-05FB-A8D5-DCDB-1617EF4AAE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 y="1844675"/>
            <a:ext cx="25606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4" name="Picture 8">
            <a:extLst>
              <a:ext uri="{FF2B5EF4-FFF2-40B4-BE49-F238E27FC236}">
                <a16:creationId xmlns:a16="http://schemas.microsoft.com/office/drawing/2014/main" id="{6076ED6B-154D-5E98-CEE4-A120DB2C04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2025" y="1839913"/>
            <a:ext cx="23939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5" name="Picture 8">
            <a:extLst>
              <a:ext uri="{FF2B5EF4-FFF2-40B4-BE49-F238E27FC236}">
                <a16:creationId xmlns:a16="http://schemas.microsoft.com/office/drawing/2014/main" id="{48E577C3-0F3E-C76E-2575-4D91526297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388" y="1158875"/>
            <a:ext cx="77374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7836" name="Picture 8">
            <a:extLst>
              <a:ext uri="{FF2B5EF4-FFF2-40B4-BE49-F238E27FC236}">
                <a16:creationId xmlns:a16="http://schemas.microsoft.com/office/drawing/2014/main" id="{246F8E00-A607-39BA-B287-3B420AC263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675" y="3698875"/>
            <a:ext cx="77390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77837" name="Rect 3">
            <a:extLst>
              <a:ext uri="{FF2B5EF4-FFF2-40B4-BE49-F238E27FC236}">
                <a16:creationId xmlns:a16="http://schemas.microsoft.com/office/drawing/2014/main" id="{80FE52AD-EAFB-244E-CFF9-C01667F61504}"/>
              </a:ext>
            </a:extLst>
          </p:cNvPr>
          <p:cNvSpPr>
            <a:spLocks noGrp="1" noChangeArrowheads="1"/>
          </p:cNvSpPr>
          <p:nvPr/>
        </p:nvSpPr>
        <p:spPr bwMode="auto">
          <a:xfrm>
            <a:off x="0" y="195263"/>
            <a:ext cx="916622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lIns="0" tIns="0" rIns="0" bIns="0"/>
          <a:lstStyle>
            <a:lvl1pPr defTabSz="12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27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27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2913"/>
              </a:lnSpc>
              <a:spcBef>
                <a:spcPct val="0"/>
              </a:spcBef>
              <a:buFontTx/>
              <a:buNone/>
            </a:pPr>
            <a:endParaRPr lang="ko-KR" altLang="en-US" sz="800">
              <a:latin typeface="Arial" panose="020B0604020202020204" pitchFamily="34" charset="0"/>
            </a:endParaRPr>
          </a:p>
          <a:p>
            <a:pPr>
              <a:lnSpc>
                <a:spcPts val="2400"/>
              </a:lnSpc>
              <a:spcBef>
                <a:spcPct val="0"/>
              </a:spcBef>
              <a:buFontTx/>
              <a:buNone/>
            </a:pPr>
            <a:r>
              <a:rPr lang="en-US" altLang="ko-KR" sz="800">
                <a:solidFill>
                  <a:srgbClr val="000000"/>
                </a:solidFill>
                <a:latin typeface="Arial" panose="020B0604020202020204" pitchFamily="34" charset="0"/>
              </a:rPr>
              <a:t>																																																								</a:t>
            </a:r>
            <a:r>
              <a:rPr lang="en-US" altLang="ko-KR" sz="2300">
                <a:solidFill>
                  <a:srgbClr val="4087C8"/>
                </a:solidFill>
                <a:latin typeface="HGP?n?p?poT?ﾂPﾂCUB"/>
                <a:ea typeface="HGP?n?p?poT?ﾂPﾂCUB"/>
                <a:cs typeface="HGP?n?p?poT?ﾂPﾂCUB"/>
              </a:rPr>
              <a:t>富山市におけるi-Constructionの取り組み状況</a:t>
            </a:r>
            <a:endParaRPr lang="ko-KR" altLang="en-US" sz="2300">
              <a:latin typeface="Arial" panose="020B0604020202020204" pitchFamily="34" charset="0"/>
            </a:endParaRPr>
          </a:p>
          <a:p>
            <a:pPr>
              <a:lnSpc>
                <a:spcPts val="28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538"/>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○橋梁の維持管理の効率化・高度化としてモニタリングシステム導入、構築</a:t>
            </a:r>
            <a:endParaRPr lang="ko-KR" altLang="en-US" sz="1500">
              <a:latin typeface="Arial" panose="020B0604020202020204" pitchFamily="34" charset="0"/>
            </a:endParaRPr>
          </a:p>
          <a:p>
            <a:pPr>
              <a:lnSpc>
                <a:spcPts val="938"/>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36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300">
                <a:solidFill>
                  <a:srgbClr val="000000"/>
                </a:solidFill>
                <a:latin typeface="?l?r?o?S?V?b?N"/>
                <a:ea typeface="?l?r?o?S?V?b?N"/>
                <a:cs typeface="?l?r?o?S?V?b?N"/>
              </a:rPr>
              <a:t>モニタリングシステムへの試行例</a:t>
            </a:r>
            <a:endParaRPr lang="ko-KR" altLang="en-US" sz="1300">
              <a:latin typeface="Arial" panose="020B0604020202020204" pitchFamily="34" charset="0"/>
            </a:endParaRPr>
          </a:p>
          <a:p>
            <a:pPr>
              <a:lnSpc>
                <a:spcPts val="13688"/>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200"/>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200">
                <a:solidFill>
                  <a:srgbClr val="000000"/>
                </a:solidFill>
                <a:latin typeface="?l?r?o?S?V?b?N"/>
                <a:ea typeface="?l?r?o?S?V?b?N"/>
                <a:cs typeface="?l?r?o?S?V?b?N"/>
              </a:rPr>
              <a:t>現地実証試験状況</a:t>
            </a:r>
            <a:r>
              <a:rPr lang="en-US" altLang="ko-KR" sz="800">
                <a:solidFill>
                  <a:srgbClr val="000000"/>
                </a:solidFill>
                <a:latin typeface="Arial" panose="020B0604020202020204" pitchFamily="34" charset="0"/>
                <a:cs typeface="Arial" panose="020B0604020202020204" pitchFamily="34" charset="0"/>
              </a:rPr>
              <a:t>																																																																																																																</a:t>
            </a:r>
            <a:r>
              <a:rPr lang="en-US" altLang="ko-KR" sz="1200">
                <a:solidFill>
                  <a:srgbClr val="000000"/>
                </a:solidFill>
                <a:latin typeface="?l?r?o?S?V?b?N"/>
                <a:ea typeface="?l?r?o?S?V?b?N"/>
                <a:cs typeface="?l?r?o?S?V?b?N"/>
              </a:rPr>
              <a:t>センサー設置状況</a:t>
            </a:r>
            <a:endParaRPr lang="ko-KR" altLang="en-US" sz="1200">
              <a:latin typeface="Arial" panose="020B0604020202020204" pitchFamily="34" charset="0"/>
            </a:endParaRPr>
          </a:p>
          <a:p>
            <a:pPr>
              <a:lnSpc>
                <a:spcPts val="111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71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○八田橋更新事業において、</a:t>
            </a:r>
            <a:r>
              <a:rPr lang="en-US" altLang="ko-KR" sz="1500">
                <a:solidFill>
                  <a:srgbClr val="000000"/>
                </a:solidFill>
                <a:latin typeface="Arial" panose="020B0604020202020204" pitchFamily="34" charset="0"/>
                <a:cs typeface="Arial" panose="020B0604020202020204" pitchFamily="34" charset="0"/>
              </a:rPr>
              <a:t>CIM</a:t>
            </a:r>
            <a:r>
              <a:rPr lang="en-US" altLang="ko-KR" sz="1500">
                <a:solidFill>
                  <a:srgbClr val="000000"/>
                </a:solidFill>
                <a:latin typeface="?l?r?o?S?V?b?N"/>
                <a:ea typeface="?l?r?o?S?V?b?N"/>
                <a:cs typeface="?l?r?o?S?V?b?N"/>
              </a:rPr>
              <a:t>導入により鉄筋の干渉等、施工段階のフロントローディン</a:t>
            </a:r>
            <a:endParaRPr lang="ko-KR" altLang="en-US" sz="1500">
              <a:latin typeface="Arial" panose="020B0604020202020204" pitchFamily="34" charset="0"/>
            </a:endParaRPr>
          </a:p>
          <a:p>
            <a:pPr>
              <a:lnSpc>
                <a:spcPts val="17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538"/>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グを実施</a:t>
            </a:r>
            <a:endParaRPr lang="ko-KR" altLang="en-US" sz="1500">
              <a:latin typeface="Arial" panose="020B0604020202020204" pitchFamily="34" charset="0"/>
            </a:endParaRPr>
          </a:p>
        </p:txBody>
      </p:sp>
      <p:sp>
        <p:nvSpPr>
          <p:cNvPr id="14" name="Rect 3">
            <a:extLst>
              <a:ext uri="{FF2B5EF4-FFF2-40B4-BE49-F238E27FC236}">
                <a16:creationId xmlns:a16="http://schemas.microsoft.com/office/drawing/2014/main" id="{031ACD8D-8C5D-42A8-91E8-F976D7D93FAD}"/>
              </a:ext>
            </a:extLst>
          </p:cNvPr>
          <p:cNvSpPr>
            <a:spLocks noGrp="1" noChangeArrowheads="1"/>
          </p:cNvSpPr>
          <p:nvPr/>
        </p:nvSpPr>
        <p:spPr>
          <a:xfrm>
            <a:off x="6259513" y="3492500"/>
            <a:ext cx="1920875" cy="130175"/>
          </a:xfrm>
          <a:prstGeom prst="rect">
            <a:avLst/>
          </a:prstGeom>
          <a:noFill/>
          <a:ln w="0">
            <a:noFill/>
          </a:ln>
        </p:spPr>
        <p:txBody>
          <a:bodyPr wrap="none" lIns="0" tIns="0" rIns="0" bIns="0"/>
          <a:lstStyle/>
          <a:p>
            <a:pPr defTabSz="13033">
              <a:lnSpc>
                <a:spcPts val="1026"/>
              </a:lnSpc>
              <a:defRPr/>
            </a:pPr>
            <a:r>
              <a:rPr lang="en-US" altLang="ko-KR" sz="1026" dirty="0">
                <a:solidFill>
                  <a:srgbClr val="000000"/>
                </a:solidFill>
                <a:latin typeface="?l?r?o?S?V?b?N"/>
              </a:rPr>
              <a:t>解体後 土木研究所での破壊試験</a:t>
            </a:r>
            <a:endParaRPr lang="ko-KR" altLang="en-US" sz="1026" dirty="0"/>
          </a:p>
        </p:txBody>
      </p:sp>
      <p:sp>
        <p:nvSpPr>
          <p:cNvPr id="77839" name="テキスト ボックス 14">
            <a:extLst>
              <a:ext uri="{FF2B5EF4-FFF2-40B4-BE49-F238E27FC236}">
                <a16:creationId xmlns:a16="http://schemas.microsoft.com/office/drawing/2014/main" id="{DEB49F0B-E224-BBA0-323D-75BE095EAB15}"/>
              </a:ext>
            </a:extLst>
          </p:cNvPr>
          <p:cNvSpPr txBox="1">
            <a:spLocks noChangeArrowheads="1"/>
          </p:cNvSpPr>
          <p:nvPr/>
        </p:nvSpPr>
        <p:spPr bwMode="auto">
          <a:xfrm>
            <a:off x="395288" y="188913"/>
            <a:ext cx="4633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a:latin typeface="Arial" panose="020B0604020202020204" pitchFamily="34" charset="0"/>
              </a:rPr>
              <a:t>R</a:t>
            </a:r>
            <a:r>
              <a:rPr lang="ja-JP" altLang="en-US" sz="1400">
                <a:latin typeface="Arial" panose="020B0604020202020204" pitchFamily="34" charset="0"/>
              </a:rPr>
              <a:t>２年度　</a:t>
            </a:r>
            <a:r>
              <a:rPr lang="en-US" altLang="ja-JP" sz="1400">
                <a:latin typeface="Arial" panose="020B0604020202020204" pitchFamily="34" charset="0"/>
              </a:rPr>
              <a:t>I-CON</a:t>
            </a:r>
            <a:r>
              <a:rPr lang="ja-JP" altLang="en-US" sz="1400">
                <a:latin typeface="Arial" panose="020B0604020202020204" pitchFamily="34" charset="0"/>
              </a:rPr>
              <a:t>　大賞　公共部門　大臣賞受賞</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タイトル 1">
            <a:extLst>
              <a:ext uri="{FF2B5EF4-FFF2-40B4-BE49-F238E27FC236}">
                <a16:creationId xmlns:a16="http://schemas.microsoft.com/office/drawing/2014/main" id="{260B3355-38AA-4716-8CAF-A6B4014AADF5}"/>
              </a:ext>
            </a:extLst>
          </p:cNvPr>
          <p:cNvSpPr>
            <a:spLocks noGrp="1" noChangeArrowheads="1"/>
          </p:cNvSpPr>
          <p:nvPr>
            <p:ph type="title"/>
          </p:nvPr>
        </p:nvSpPr>
        <p:spPr>
          <a:xfrm>
            <a:off x="361950" y="136525"/>
            <a:ext cx="7886700" cy="1047750"/>
          </a:xfrm>
        </p:spPr>
        <p:txBody>
          <a:bodyPr>
            <a:normAutofit/>
          </a:bodyPr>
          <a:lstStyle/>
          <a:p>
            <a:r>
              <a:rPr lang="ja-JP" altLang="en-US" sz="4000" dirty="0"/>
              <a:t>現場での実験データとの連動！</a:t>
            </a:r>
          </a:p>
        </p:txBody>
      </p:sp>
      <p:sp>
        <p:nvSpPr>
          <p:cNvPr id="4" name="スライド番号プレースホルダー 3">
            <a:extLst>
              <a:ext uri="{FF2B5EF4-FFF2-40B4-BE49-F238E27FC236}">
                <a16:creationId xmlns:a16="http://schemas.microsoft.com/office/drawing/2014/main" id="{C6F17789-F4FD-4533-81A2-4647BB5A9B5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ja-JP">
                <a:solidFill>
                  <a:srgbClr val="898989"/>
                </a:solidFill>
              </a:rPr>
              <a:t>-</a:t>
            </a:r>
            <a:fld id="{4285591C-346E-477E-9A7C-F1212D863AEA}" type="slidenum">
              <a:rPr lang="en-US" altLang="ja-JP">
                <a:solidFill>
                  <a:srgbClr val="898989"/>
                </a:solidFill>
              </a:rPr>
              <a:pPr/>
              <a:t>50</a:t>
            </a:fld>
            <a:r>
              <a:rPr lang="en-US" altLang="ja-JP">
                <a:solidFill>
                  <a:srgbClr val="898989"/>
                </a:solidFill>
              </a:rPr>
              <a:t>-</a:t>
            </a:r>
          </a:p>
        </p:txBody>
      </p:sp>
      <p:pic>
        <p:nvPicPr>
          <p:cNvPr id="89092" name="Picture 3" descr="D:\@@@@土研\業務フォルダ\RAIMS\04_WG2\@実験データ\写真\バックアップ\P5180120.JPG">
            <a:extLst>
              <a:ext uri="{FF2B5EF4-FFF2-40B4-BE49-F238E27FC236}">
                <a16:creationId xmlns:a16="http://schemas.microsoft.com/office/drawing/2014/main" id="{CE51131B-2D47-4192-A27B-E46CBA01A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975" y="1268413"/>
            <a:ext cx="4214813" cy="3168650"/>
          </a:xfrm>
          <a:noFill/>
        </p:spPr>
      </p:pic>
      <p:pic>
        <p:nvPicPr>
          <p:cNvPr id="89093" name="図 5">
            <a:extLst>
              <a:ext uri="{FF2B5EF4-FFF2-40B4-BE49-F238E27FC236}">
                <a16:creationId xmlns:a16="http://schemas.microsoft.com/office/drawing/2014/main" id="{CDA1523A-2887-40DB-8D59-0E54BC57F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273550"/>
            <a:ext cx="43561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テキスト ボックス 6">
            <a:extLst>
              <a:ext uri="{FF2B5EF4-FFF2-40B4-BE49-F238E27FC236}">
                <a16:creationId xmlns:a16="http://schemas.microsoft.com/office/drawing/2014/main" id="{C198B28F-CBD0-425D-9469-DC346DF5DB8B}"/>
              </a:ext>
            </a:extLst>
          </p:cNvPr>
          <p:cNvSpPr txBox="1">
            <a:spLocks noChangeArrowheads="1"/>
          </p:cNvSpPr>
          <p:nvPr/>
        </p:nvSpPr>
        <p:spPr bwMode="auto">
          <a:xfrm>
            <a:off x="4716463" y="1412776"/>
            <a:ext cx="4339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600" dirty="0"/>
              <a:t>破壊試験結果の活用</a:t>
            </a:r>
            <a:endParaRPr kumimoji="1" lang="en-US" altLang="ja-JP" sz="3600" dirty="0"/>
          </a:p>
          <a:p>
            <a:endParaRPr kumimoji="1" lang="en-US" altLang="ja-JP" dirty="0"/>
          </a:p>
          <a:p>
            <a:endParaRPr kumimoji="1" lang="ja-JP" altLang="en-US" dirty="0"/>
          </a:p>
        </p:txBody>
      </p:sp>
      <p:sp>
        <p:nvSpPr>
          <p:cNvPr id="89095" name="テキスト ボックス 7">
            <a:extLst>
              <a:ext uri="{FF2B5EF4-FFF2-40B4-BE49-F238E27FC236}">
                <a16:creationId xmlns:a16="http://schemas.microsoft.com/office/drawing/2014/main" id="{23813229-672A-4AFE-AB40-C13DFF18636E}"/>
              </a:ext>
            </a:extLst>
          </p:cNvPr>
          <p:cNvSpPr txBox="1">
            <a:spLocks noChangeArrowheads="1"/>
          </p:cNvSpPr>
          <p:nvPr/>
        </p:nvSpPr>
        <p:spPr bwMode="auto">
          <a:xfrm>
            <a:off x="307975" y="4712493"/>
            <a:ext cx="38331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600" dirty="0"/>
              <a:t>現場での実証試験</a:t>
            </a:r>
            <a:endParaRPr kumimoji="1" lang="en-US" altLang="ja-JP" sz="3600" dirty="0"/>
          </a:p>
          <a:p>
            <a:r>
              <a:rPr kumimoji="1" lang="ja-JP" altLang="en-US" sz="3600" dirty="0"/>
              <a:t>から、破壊強度</a:t>
            </a:r>
            <a:endParaRPr kumimoji="1" lang="en-US" altLang="ja-JP" sz="3600" dirty="0"/>
          </a:p>
          <a:p>
            <a:r>
              <a:rPr kumimoji="1" lang="ja-JP" altLang="en-US" sz="3600" dirty="0"/>
              <a:t>の推定</a:t>
            </a:r>
            <a:endParaRPr kumimoji="1" lang="en-US" altLang="ja-JP" sz="3600" dirty="0"/>
          </a:p>
          <a:p>
            <a:endParaRPr kumimoji="1" lang="en-US" altLang="ja-JP" dirty="0"/>
          </a:p>
          <a:p>
            <a:endParaRPr kumimoji="1" lang="ja-JP" altLang="en-US" dirty="0"/>
          </a:p>
        </p:txBody>
      </p:sp>
    </p:spTree>
    <p:extLst>
      <p:ext uri="{BB962C8B-B14F-4D97-AF65-F5344CB8AC3E}">
        <p14:creationId xmlns:p14="http://schemas.microsoft.com/office/powerpoint/2010/main" val="2640511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1">
            <a:extLst>
              <a:ext uri="{FF2B5EF4-FFF2-40B4-BE49-F238E27FC236}">
                <a16:creationId xmlns:a16="http://schemas.microsoft.com/office/drawing/2014/main" id="{68B28670-E2D2-BF03-120C-8AE77672AF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8C81CE7C-B0FD-4A55-92B8-E2584C4625A7}" type="slidenum">
              <a:rPr lang="ja-JP" altLang="en-US" sz="1200" smtClean="0">
                <a:solidFill>
                  <a:srgbClr val="898989"/>
                </a:solidFill>
                <a:latin typeface="Arial" panose="020B0604020202020204" pitchFamily="34" charset="0"/>
              </a:rPr>
              <a:pPr>
                <a:spcBef>
                  <a:spcPct val="0"/>
                </a:spcBef>
                <a:buFontTx/>
                <a:buNone/>
              </a:pPr>
              <a:t>51</a:t>
            </a:fld>
            <a:endParaRPr lang="en-US" altLang="ja-JP" sz="1200">
              <a:solidFill>
                <a:srgbClr val="898989"/>
              </a:solidFill>
              <a:latin typeface="Arial" panose="020B0604020202020204" pitchFamily="34" charset="0"/>
            </a:endParaRPr>
          </a:p>
        </p:txBody>
      </p:sp>
      <p:pic>
        <p:nvPicPr>
          <p:cNvPr id="22531" name="Picture 2" descr="F:\九頭竜\DSC00251.JPG">
            <a:extLst>
              <a:ext uri="{FF2B5EF4-FFF2-40B4-BE49-F238E27FC236}">
                <a16:creationId xmlns:a16="http://schemas.microsoft.com/office/drawing/2014/main" id="{53ABB550-21FE-4731-7C2E-D3006173A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66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F:\九頭竜\DSC00267.JPG">
            <a:extLst>
              <a:ext uri="{FF2B5EF4-FFF2-40B4-BE49-F238E27FC236}">
                <a16:creationId xmlns:a16="http://schemas.microsoft.com/office/drawing/2014/main" id="{D5D889B0-0D1D-EEF5-32EB-2A1AE9DAE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3295650"/>
            <a:ext cx="47498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図 18" descr="説明: IMGP2379.JPG">
            <a:extLst>
              <a:ext uri="{FF2B5EF4-FFF2-40B4-BE49-F238E27FC236}">
                <a16:creationId xmlns:a16="http://schemas.microsoft.com/office/drawing/2014/main" id="{9038CB0C-5836-A7E8-C767-785825D47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725" y="44450"/>
            <a:ext cx="461327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テキスト ボックス 1">
            <a:extLst>
              <a:ext uri="{FF2B5EF4-FFF2-40B4-BE49-F238E27FC236}">
                <a16:creationId xmlns:a16="http://schemas.microsoft.com/office/drawing/2014/main" id="{60080D37-1585-D8B1-45B5-1E5792BB723A}"/>
              </a:ext>
            </a:extLst>
          </p:cNvPr>
          <p:cNvSpPr txBox="1">
            <a:spLocks noChangeArrowheads="1"/>
          </p:cNvSpPr>
          <p:nvPr/>
        </p:nvSpPr>
        <p:spPr bwMode="auto">
          <a:xfrm>
            <a:off x="401401" y="4221088"/>
            <a:ext cx="38491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dirty="0">
                <a:latin typeface="Arial" panose="020B0604020202020204" pitchFamily="34" charset="0"/>
              </a:rPr>
              <a:t>非破壊検査（超音波探傷）</a:t>
            </a:r>
            <a:endParaRPr lang="en-US" altLang="ja-JP" sz="2400" dirty="0">
              <a:latin typeface="Arial" panose="020B0604020202020204" pitchFamily="34" charset="0"/>
            </a:endParaRPr>
          </a:p>
          <a:p>
            <a:pPr>
              <a:spcBef>
                <a:spcPct val="0"/>
              </a:spcBef>
              <a:buFontTx/>
              <a:buNone/>
            </a:pPr>
            <a:r>
              <a:rPr lang="ja-JP" altLang="en-US" sz="2400" dirty="0">
                <a:latin typeface="Arial" panose="020B0604020202020204" pitchFamily="34" charset="0"/>
              </a:rPr>
              <a:t>を使用し、劣化状況を検証し</a:t>
            </a:r>
            <a:endParaRPr lang="en-US" altLang="ja-JP" sz="2400" dirty="0">
              <a:latin typeface="Arial" panose="020B0604020202020204" pitchFamily="34" charset="0"/>
            </a:endParaRPr>
          </a:p>
          <a:p>
            <a:pPr>
              <a:spcBef>
                <a:spcPct val="0"/>
              </a:spcBef>
              <a:buFontTx/>
              <a:buNone/>
            </a:pPr>
            <a:r>
              <a:rPr lang="en-US" altLang="ja-JP" sz="2400" dirty="0">
                <a:latin typeface="Arial" panose="020B0604020202020204" pitchFamily="34" charset="0"/>
              </a:rPr>
              <a:t>3</a:t>
            </a:r>
            <a:r>
              <a:rPr lang="ja-JP" altLang="en-US" sz="2400" dirty="0">
                <a:latin typeface="Arial" panose="020B0604020202020204" pitchFamily="34" charset="0"/>
              </a:rPr>
              <a:t>次元</a:t>
            </a:r>
            <a:r>
              <a:rPr lang="en-US" altLang="ja-JP" sz="2400" dirty="0">
                <a:latin typeface="Arial" panose="020B0604020202020204" pitchFamily="34" charset="0"/>
              </a:rPr>
              <a:t>FEM</a:t>
            </a:r>
            <a:r>
              <a:rPr lang="ja-JP" altLang="en-US" sz="2400" dirty="0">
                <a:latin typeface="Arial" panose="020B0604020202020204" pitchFamily="34" charset="0"/>
              </a:rPr>
              <a:t>解析</a:t>
            </a:r>
            <a:endParaRPr lang="en-US" altLang="ja-JP" sz="2400" dirty="0">
              <a:latin typeface="Arial" panose="020B0604020202020204" pitchFamily="34" charset="0"/>
            </a:endParaRPr>
          </a:p>
          <a:p>
            <a:pPr>
              <a:spcBef>
                <a:spcPct val="0"/>
              </a:spcBef>
              <a:buFontTx/>
              <a:buNone/>
            </a:pPr>
            <a:endParaRPr lang="ja-JP" altLang="en-US" sz="1800" dirty="0">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5" descr="DSC00251">
            <a:extLst>
              <a:ext uri="{FF2B5EF4-FFF2-40B4-BE49-F238E27FC236}">
                <a16:creationId xmlns:a16="http://schemas.microsoft.com/office/drawing/2014/main" id="{9EAE133A-F24E-CE6F-66A5-97A7B06A0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4331757" cy="32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6">
            <a:extLst>
              <a:ext uri="{FF2B5EF4-FFF2-40B4-BE49-F238E27FC236}">
                <a16:creationId xmlns:a16="http://schemas.microsoft.com/office/drawing/2014/main" id="{B3943855-B2AD-37F1-E8C0-02B4A569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891"/>
          <a:stretch>
            <a:fillRect/>
          </a:stretch>
        </p:blipFill>
        <p:spPr bwMode="auto">
          <a:xfrm>
            <a:off x="4226791" y="0"/>
            <a:ext cx="4917209" cy="32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a:extLst>
              <a:ext uri="{FF2B5EF4-FFF2-40B4-BE49-F238E27FC236}">
                <a16:creationId xmlns:a16="http://schemas.microsoft.com/office/drawing/2014/main" id="{31FA9FE2-B103-4CE3-1CD3-A05EACF05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 y="3871318"/>
            <a:ext cx="4109537" cy="298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4">
            <a:extLst>
              <a:ext uri="{FF2B5EF4-FFF2-40B4-BE49-F238E27FC236}">
                <a16:creationId xmlns:a16="http://schemas.microsoft.com/office/drawing/2014/main" id="{BE5CDF88-B22F-A6BD-61F8-005489281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9582" y="3730838"/>
            <a:ext cx="3931419" cy="31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8E40CB6-0E64-542A-AB4B-C402A97D6597}"/>
              </a:ext>
            </a:extLst>
          </p:cNvPr>
          <p:cNvPicPr>
            <a:picLocks noChangeAspect="1"/>
          </p:cNvPicPr>
          <p:nvPr/>
        </p:nvPicPr>
        <p:blipFill>
          <a:blip r:embed="rId2"/>
          <a:stretch>
            <a:fillRect/>
          </a:stretch>
        </p:blipFill>
        <p:spPr>
          <a:xfrm>
            <a:off x="528468" y="3140968"/>
            <a:ext cx="8087064" cy="3549527"/>
          </a:xfrm>
          <a:prstGeom prst="rect">
            <a:avLst/>
          </a:prstGeom>
        </p:spPr>
      </p:pic>
      <p:pic>
        <p:nvPicPr>
          <p:cNvPr id="3" name="図 2">
            <a:extLst>
              <a:ext uri="{FF2B5EF4-FFF2-40B4-BE49-F238E27FC236}">
                <a16:creationId xmlns:a16="http://schemas.microsoft.com/office/drawing/2014/main" id="{C3AA5A20-0249-686E-2A23-FFFC8721F2DD}"/>
              </a:ext>
            </a:extLst>
          </p:cNvPr>
          <p:cNvPicPr>
            <a:picLocks noChangeAspect="1"/>
          </p:cNvPicPr>
          <p:nvPr/>
        </p:nvPicPr>
        <p:blipFill>
          <a:blip r:embed="rId3"/>
          <a:stretch>
            <a:fillRect/>
          </a:stretch>
        </p:blipFill>
        <p:spPr>
          <a:xfrm>
            <a:off x="528468" y="139680"/>
            <a:ext cx="7814552" cy="3435098"/>
          </a:xfrm>
          <a:prstGeom prst="rect">
            <a:avLst/>
          </a:prstGeom>
        </p:spPr>
      </p:pic>
    </p:spTree>
    <p:extLst>
      <p:ext uri="{BB962C8B-B14F-4D97-AF65-F5344CB8AC3E}">
        <p14:creationId xmlns:p14="http://schemas.microsoft.com/office/powerpoint/2010/main" val="2988436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2">
            <a:extLst>
              <a:ext uri="{FF2B5EF4-FFF2-40B4-BE49-F238E27FC236}">
                <a16:creationId xmlns:a16="http://schemas.microsoft.com/office/drawing/2014/main" id="{85A91945-04CE-9F26-1D78-D1F75CD21BB1}"/>
              </a:ext>
            </a:extLst>
          </p:cNvPr>
          <p:cNvSpPr txBox="1">
            <a:spLocks noChangeArrowheads="1"/>
          </p:cNvSpPr>
          <p:nvPr/>
        </p:nvSpPr>
        <p:spPr bwMode="auto">
          <a:xfrm>
            <a:off x="297792" y="249083"/>
            <a:ext cx="434926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250" dirty="0">
                <a:latin typeface="Arial" panose="020B0604020202020204" pitchFamily="34" charset="0"/>
              </a:rPr>
              <a:t>維持管理サイクルでかんがえると</a:t>
            </a:r>
          </a:p>
        </p:txBody>
      </p:sp>
      <p:sp>
        <p:nvSpPr>
          <p:cNvPr id="2" name="四角形吹き出し 1">
            <a:extLst>
              <a:ext uri="{FF2B5EF4-FFF2-40B4-BE49-F238E27FC236}">
                <a16:creationId xmlns:a16="http://schemas.microsoft.com/office/drawing/2014/main" id="{5BE667E6-04AF-5913-9E60-C2AC09F5EB8C}"/>
              </a:ext>
            </a:extLst>
          </p:cNvPr>
          <p:cNvSpPr/>
          <p:nvPr/>
        </p:nvSpPr>
        <p:spPr>
          <a:xfrm>
            <a:off x="134131" y="2420384"/>
            <a:ext cx="1385617" cy="525959"/>
          </a:xfrm>
          <a:prstGeom prst="wedgeRectCallout">
            <a:avLst>
              <a:gd name="adj1" fmla="val 87208"/>
              <a:gd name="adj2" fmla="val -37871"/>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500" b="1" dirty="0"/>
              <a:t>再劣化の記録</a:t>
            </a:r>
          </a:p>
        </p:txBody>
      </p:sp>
      <p:sp>
        <p:nvSpPr>
          <p:cNvPr id="7" name="四角形吹き出し 6">
            <a:extLst>
              <a:ext uri="{FF2B5EF4-FFF2-40B4-BE49-F238E27FC236}">
                <a16:creationId xmlns:a16="http://schemas.microsoft.com/office/drawing/2014/main" id="{44A38212-2DF0-468A-02DB-A9F7A4B3F223}"/>
              </a:ext>
            </a:extLst>
          </p:cNvPr>
          <p:cNvSpPr/>
          <p:nvPr/>
        </p:nvSpPr>
        <p:spPr>
          <a:xfrm>
            <a:off x="134131" y="5201119"/>
            <a:ext cx="1905833" cy="623248"/>
          </a:xfrm>
          <a:prstGeom prst="wedgeRectCallout">
            <a:avLst>
              <a:gd name="adj1" fmla="val 36697"/>
              <a:gd name="adj2" fmla="val -13832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500" b="1" dirty="0"/>
              <a:t>補修の材料・工法</a:t>
            </a:r>
            <a:endParaRPr lang="en-US" altLang="ja-JP" sz="1500" b="1" dirty="0"/>
          </a:p>
          <a:p>
            <a:pPr algn="ctr">
              <a:defRPr/>
            </a:pPr>
            <a:r>
              <a:rPr lang="ja-JP" altLang="en-US" sz="1500" b="1" dirty="0"/>
              <a:t>データ</a:t>
            </a:r>
          </a:p>
        </p:txBody>
      </p:sp>
      <p:sp>
        <p:nvSpPr>
          <p:cNvPr id="8" name="四角形吹き出し 7">
            <a:extLst>
              <a:ext uri="{FF2B5EF4-FFF2-40B4-BE49-F238E27FC236}">
                <a16:creationId xmlns:a16="http://schemas.microsoft.com/office/drawing/2014/main" id="{15ACD658-0ABF-CE17-32BB-6DBC17504760}"/>
              </a:ext>
            </a:extLst>
          </p:cNvPr>
          <p:cNvSpPr/>
          <p:nvPr/>
        </p:nvSpPr>
        <p:spPr>
          <a:xfrm>
            <a:off x="5504352" y="1092086"/>
            <a:ext cx="2308008" cy="404516"/>
          </a:xfrm>
          <a:prstGeom prst="wedgeRectCallout">
            <a:avLst>
              <a:gd name="adj1" fmla="val -80490"/>
              <a:gd name="adj2" fmla="val 27948"/>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500" b="1" dirty="0"/>
              <a:t>構造物の生い立ちデータ</a:t>
            </a:r>
          </a:p>
        </p:txBody>
      </p:sp>
      <p:sp>
        <p:nvSpPr>
          <p:cNvPr id="9" name="四角形吹き出し 8">
            <a:extLst>
              <a:ext uri="{FF2B5EF4-FFF2-40B4-BE49-F238E27FC236}">
                <a16:creationId xmlns:a16="http://schemas.microsoft.com/office/drawing/2014/main" id="{62A0AEA6-76AF-330E-49E0-54CB7171747B}"/>
              </a:ext>
            </a:extLst>
          </p:cNvPr>
          <p:cNvSpPr/>
          <p:nvPr/>
        </p:nvSpPr>
        <p:spPr>
          <a:xfrm>
            <a:off x="6388633" y="4020986"/>
            <a:ext cx="1689497" cy="704399"/>
          </a:xfrm>
          <a:prstGeom prst="wedgeRectCallout">
            <a:avLst>
              <a:gd name="adj1" fmla="val -88021"/>
              <a:gd name="adj2" fmla="val 10487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200" b="1" dirty="0"/>
              <a:t>財政負担</a:t>
            </a:r>
            <a:endParaRPr lang="en-US" altLang="ja-JP" sz="1200" b="1" dirty="0"/>
          </a:p>
          <a:p>
            <a:pPr algn="ctr">
              <a:defRPr/>
            </a:pPr>
            <a:r>
              <a:rPr lang="ja-JP" altLang="en-US" sz="1200" b="1" dirty="0"/>
              <a:t>シュミュレーション</a:t>
            </a:r>
          </a:p>
        </p:txBody>
      </p:sp>
      <p:sp>
        <p:nvSpPr>
          <p:cNvPr id="10" name="四角形吹き出し 9">
            <a:extLst>
              <a:ext uri="{FF2B5EF4-FFF2-40B4-BE49-F238E27FC236}">
                <a16:creationId xmlns:a16="http://schemas.microsoft.com/office/drawing/2014/main" id="{1BD40039-E353-C6F8-B038-8D6D2340DB54}"/>
              </a:ext>
            </a:extLst>
          </p:cNvPr>
          <p:cNvSpPr/>
          <p:nvPr/>
        </p:nvSpPr>
        <p:spPr>
          <a:xfrm>
            <a:off x="4904255" y="2506891"/>
            <a:ext cx="1689497" cy="466130"/>
          </a:xfrm>
          <a:prstGeom prst="wedgeRectCallout">
            <a:avLst>
              <a:gd name="adj1" fmla="val -85260"/>
              <a:gd name="adj2" fmla="val 3947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500" b="1" dirty="0"/>
              <a:t>診断データ</a:t>
            </a:r>
          </a:p>
        </p:txBody>
      </p:sp>
      <p:sp>
        <p:nvSpPr>
          <p:cNvPr id="3" name="角丸四角形 2">
            <a:extLst>
              <a:ext uri="{FF2B5EF4-FFF2-40B4-BE49-F238E27FC236}">
                <a16:creationId xmlns:a16="http://schemas.microsoft.com/office/drawing/2014/main" id="{F6E816F9-F78C-7549-25EC-00A72F85FDC2}"/>
              </a:ext>
            </a:extLst>
          </p:cNvPr>
          <p:cNvSpPr/>
          <p:nvPr/>
        </p:nvSpPr>
        <p:spPr>
          <a:xfrm>
            <a:off x="3376409" y="2105372"/>
            <a:ext cx="688479" cy="26253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点検</a:t>
            </a:r>
          </a:p>
        </p:txBody>
      </p:sp>
      <p:sp>
        <p:nvSpPr>
          <p:cNvPr id="49161" name="テキスト ボックス 3">
            <a:extLst>
              <a:ext uri="{FF2B5EF4-FFF2-40B4-BE49-F238E27FC236}">
                <a16:creationId xmlns:a16="http://schemas.microsoft.com/office/drawing/2014/main" id="{225A80DD-544E-1185-C284-01DEA6C98C99}"/>
              </a:ext>
            </a:extLst>
          </p:cNvPr>
          <p:cNvSpPr txBox="1">
            <a:spLocks noChangeArrowheads="1"/>
          </p:cNvSpPr>
          <p:nvPr/>
        </p:nvSpPr>
        <p:spPr bwMode="auto">
          <a:xfrm>
            <a:off x="4137542" y="2051144"/>
            <a:ext cx="18004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1" dirty="0">
                <a:latin typeface="Arial" panose="020B0604020202020204" pitchFamily="34" charset="0"/>
              </a:rPr>
              <a:t>・定期点検</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・詳細点検（非破壊検査</a:t>
            </a:r>
            <a:r>
              <a:rPr lang="ja-JP" altLang="en-US" sz="1200" dirty="0">
                <a:latin typeface="Arial" panose="020B0604020202020204" pitchFamily="34" charset="0"/>
              </a:rPr>
              <a:t>）</a:t>
            </a:r>
          </a:p>
        </p:txBody>
      </p:sp>
      <p:sp>
        <p:nvSpPr>
          <p:cNvPr id="6" name="下矢印 5">
            <a:extLst>
              <a:ext uri="{FF2B5EF4-FFF2-40B4-BE49-F238E27FC236}">
                <a16:creationId xmlns:a16="http://schemas.microsoft.com/office/drawing/2014/main" id="{50748BE8-907D-1FBC-7D7D-A582448C2033}"/>
              </a:ext>
            </a:extLst>
          </p:cNvPr>
          <p:cNvSpPr/>
          <p:nvPr/>
        </p:nvSpPr>
        <p:spPr>
          <a:xfrm>
            <a:off x="3596523" y="2449700"/>
            <a:ext cx="283071" cy="34624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p>
        </p:txBody>
      </p:sp>
      <p:sp>
        <p:nvSpPr>
          <p:cNvPr id="13" name="角丸四角形 12">
            <a:extLst>
              <a:ext uri="{FF2B5EF4-FFF2-40B4-BE49-F238E27FC236}">
                <a16:creationId xmlns:a16="http://schemas.microsoft.com/office/drawing/2014/main" id="{14464481-FB70-9DD5-66EF-FCB5C0DF17E2}"/>
              </a:ext>
            </a:extLst>
          </p:cNvPr>
          <p:cNvSpPr/>
          <p:nvPr/>
        </p:nvSpPr>
        <p:spPr>
          <a:xfrm>
            <a:off x="3133422" y="2806630"/>
            <a:ext cx="1209273" cy="414838"/>
          </a:xfrm>
          <a:prstGeom prst="roundRect">
            <a:avLst/>
          </a:prstGeom>
          <a:solidFill>
            <a:srgbClr val="D7DB3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診断・評価</a:t>
            </a:r>
          </a:p>
        </p:txBody>
      </p:sp>
      <p:sp>
        <p:nvSpPr>
          <p:cNvPr id="14" name="角丸四角形 13">
            <a:extLst>
              <a:ext uri="{FF2B5EF4-FFF2-40B4-BE49-F238E27FC236}">
                <a16:creationId xmlns:a16="http://schemas.microsoft.com/office/drawing/2014/main" id="{18BB19FA-C1EE-EA32-F5A9-52B6CC37AC1B}"/>
              </a:ext>
            </a:extLst>
          </p:cNvPr>
          <p:cNvSpPr/>
          <p:nvPr/>
        </p:nvSpPr>
        <p:spPr>
          <a:xfrm>
            <a:off x="5057192" y="4807748"/>
            <a:ext cx="688479" cy="453628"/>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更新</a:t>
            </a:r>
          </a:p>
        </p:txBody>
      </p:sp>
      <p:sp>
        <p:nvSpPr>
          <p:cNvPr id="15" name="角丸四角形 14">
            <a:extLst>
              <a:ext uri="{FF2B5EF4-FFF2-40B4-BE49-F238E27FC236}">
                <a16:creationId xmlns:a16="http://schemas.microsoft.com/office/drawing/2014/main" id="{B4A5C319-0514-655A-7DD8-F5FAFCE976DB}"/>
              </a:ext>
            </a:extLst>
          </p:cNvPr>
          <p:cNvSpPr/>
          <p:nvPr/>
        </p:nvSpPr>
        <p:spPr>
          <a:xfrm>
            <a:off x="1581467" y="4475146"/>
            <a:ext cx="1210095" cy="376263"/>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補修・補強</a:t>
            </a:r>
          </a:p>
        </p:txBody>
      </p:sp>
      <p:sp>
        <p:nvSpPr>
          <p:cNvPr id="16" name="角丸四角形 15">
            <a:extLst>
              <a:ext uri="{FF2B5EF4-FFF2-40B4-BE49-F238E27FC236}">
                <a16:creationId xmlns:a16="http://schemas.microsoft.com/office/drawing/2014/main" id="{7B3956A1-75AC-9961-AF0F-BAC09C086A73}"/>
              </a:ext>
            </a:extLst>
          </p:cNvPr>
          <p:cNvSpPr/>
          <p:nvPr/>
        </p:nvSpPr>
        <p:spPr>
          <a:xfrm>
            <a:off x="1728812" y="3478128"/>
            <a:ext cx="992089" cy="34624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経過観察</a:t>
            </a:r>
          </a:p>
        </p:txBody>
      </p:sp>
      <p:sp>
        <p:nvSpPr>
          <p:cNvPr id="49167" name="テキスト ボックス 16">
            <a:extLst>
              <a:ext uri="{FF2B5EF4-FFF2-40B4-BE49-F238E27FC236}">
                <a16:creationId xmlns:a16="http://schemas.microsoft.com/office/drawing/2014/main" id="{8A36B4CD-3C87-47D7-D174-333F758F14C0}"/>
              </a:ext>
            </a:extLst>
          </p:cNvPr>
          <p:cNvSpPr txBox="1">
            <a:spLocks noChangeArrowheads="1"/>
          </p:cNvSpPr>
          <p:nvPr/>
        </p:nvSpPr>
        <p:spPr bwMode="auto">
          <a:xfrm>
            <a:off x="6696525" y="2541891"/>
            <a:ext cx="24929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200" b="1" dirty="0">
                <a:latin typeface="Arial" panose="020B0604020202020204" pitchFamily="34" charset="0"/>
              </a:rPr>
              <a:t>・耐荷力評価、・劣化予測　</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・構造物への理解不足（官・民双方）</a:t>
            </a:r>
            <a:endParaRPr lang="ja-JP" altLang="en-US" sz="1200" dirty="0">
              <a:latin typeface="Arial" panose="020B0604020202020204" pitchFamily="34" charset="0"/>
            </a:endParaRPr>
          </a:p>
        </p:txBody>
      </p:sp>
      <p:sp>
        <p:nvSpPr>
          <p:cNvPr id="49168" name="テキスト ボックス 17">
            <a:extLst>
              <a:ext uri="{FF2B5EF4-FFF2-40B4-BE49-F238E27FC236}">
                <a16:creationId xmlns:a16="http://schemas.microsoft.com/office/drawing/2014/main" id="{92C7BA9C-30EC-7BBA-55A8-4B11D3BB17F1}"/>
              </a:ext>
            </a:extLst>
          </p:cNvPr>
          <p:cNvSpPr txBox="1">
            <a:spLocks noChangeArrowheads="1"/>
          </p:cNvSpPr>
          <p:nvPr/>
        </p:nvSpPr>
        <p:spPr bwMode="auto">
          <a:xfrm>
            <a:off x="90803" y="4201125"/>
            <a:ext cx="19058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latin typeface="Arial" panose="020B0604020202020204" pitchFamily="34" charset="0"/>
              </a:rPr>
              <a:t>・</a:t>
            </a:r>
            <a:r>
              <a:rPr lang="ja-JP" altLang="en-US" sz="1200" b="1" dirty="0">
                <a:latin typeface="Arial" panose="020B0604020202020204" pitchFamily="34" charset="0"/>
              </a:rPr>
              <a:t>適切で有効な材料、工法</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・耐久力</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・検証、評価</a:t>
            </a:r>
            <a:endParaRPr lang="ja-JP" altLang="en-US" sz="1200" dirty="0">
              <a:latin typeface="Arial" panose="020B0604020202020204" pitchFamily="34" charset="0"/>
            </a:endParaRPr>
          </a:p>
        </p:txBody>
      </p:sp>
      <p:sp>
        <p:nvSpPr>
          <p:cNvPr id="19" name="下矢印 18">
            <a:extLst>
              <a:ext uri="{FF2B5EF4-FFF2-40B4-BE49-F238E27FC236}">
                <a16:creationId xmlns:a16="http://schemas.microsoft.com/office/drawing/2014/main" id="{260632C0-A677-E04C-C785-90EB2B8440CF}"/>
              </a:ext>
            </a:extLst>
          </p:cNvPr>
          <p:cNvSpPr/>
          <p:nvPr/>
        </p:nvSpPr>
        <p:spPr>
          <a:xfrm rot="10800000">
            <a:off x="2054767" y="3921872"/>
            <a:ext cx="282179" cy="45453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p>
        </p:txBody>
      </p:sp>
      <p:sp>
        <p:nvSpPr>
          <p:cNvPr id="11" name="曲折矢印 10">
            <a:extLst>
              <a:ext uri="{FF2B5EF4-FFF2-40B4-BE49-F238E27FC236}">
                <a16:creationId xmlns:a16="http://schemas.microsoft.com/office/drawing/2014/main" id="{8BDD7B3A-0664-1245-87B5-798F249718DB}"/>
              </a:ext>
            </a:extLst>
          </p:cNvPr>
          <p:cNvSpPr/>
          <p:nvPr/>
        </p:nvSpPr>
        <p:spPr>
          <a:xfrm rot="16200000">
            <a:off x="2829669" y="3510636"/>
            <a:ext cx="376263" cy="979672"/>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solidFill>
                <a:schemeClr val="tx1"/>
              </a:solidFill>
            </a:endParaRPr>
          </a:p>
        </p:txBody>
      </p:sp>
      <p:sp>
        <p:nvSpPr>
          <p:cNvPr id="21" name="曲折矢印 20">
            <a:extLst>
              <a:ext uri="{FF2B5EF4-FFF2-40B4-BE49-F238E27FC236}">
                <a16:creationId xmlns:a16="http://schemas.microsoft.com/office/drawing/2014/main" id="{A229BA76-77D1-68B7-82E0-1FF830914D73}"/>
              </a:ext>
            </a:extLst>
          </p:cNvPr>
          <p:cNvSpPr/>
          <p:nvPr/>
        </p:nvSpPr>
        <p:spPr>
          <a:xfrm rot="10800000">
            <a:off x="3279484" y="3250964"/>
            <a:ext cx="549075" cy="1474421"/>
          </a:xfrm>
          <a:prstGeom prst="bentArrow">
            <a:avLst>
              <a:gd name="adj1" fmla="val 30739"/>
              <a:gd name="adj2" fmla="val 25000"/>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solidFill>
                <a:schemeClr val="tx1"/>
              </a:solidFill>
            </a:endParaRPr>
          </a:p>
        </p:txBody>
      </p:sp>
      <p:sp>
        <p:nvSpPr>
          <p:cNvPr id="22" name="曲折矢印 21">
            <a:extLst>
              <a:ext uri="{FF2B5EF4-FFF2-40B4-BE49-F238E27FC236}">
                <a16:creationId xmlns:a16="http://schemas.microsoft.com/office/drawing/2014/main" id="{9AC5BA8C-9EEC-112B-1049-36DCC2B410A0}"/>
              </a:ext>
            </a:extLst>
          </p:cNvPr>
          <p:cNvSpPr/>
          <p:nvPr/>
        </p:nvSpPr>
        <p:spPr>
          <a:xfrm>
            <a:off x="2112094" y="1367638"/>
            <a:ext cx="608807" cy="1907921"/>
          </a:xfrm>
          <a:prstGeom prst="bentArrow">
            <a:avLst>
              <a:gd name="adj1" fmla="val 30389"/>
              <a:gd name="adj2" fmla="val 27668"/>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solidFill>
                <a:schemeClr val="tx1"/>
              </a:solidFill>
            </a:endParaRPr>
          </a:p>
        </p:txBody>
      </p:sp>
      <p:sp>
        <p:nvSpPr>
          <p:cNvPr id="25" name="下矢印 24">
            <a:extLst>
              <a:ext uri="{FF2B5EF4-FFF2-40B4-BE49-F238E27FC236}">
                <a16:creationId xmlns:a16="http://schemas.microsoft.com/office/drawing/2014/main" id="{B0AC13B0-EB49-49B0-E39D-615CB956A5D5}"/>
              </a:ext>
            </a:extLst>
          </p:cNvPr>
          <p:cNvSpPr/>
          <p:nvPr/>
        </p:nvSpPr>
        <p:spPr>
          <a:xfrm rot="19064271">
            <a:off x="4448881" y="3172690"/>
            <a:ext cx="356462" cy="1824387"/>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dirty="0"/>
          </a:p>
        </p:txBody>
      </p:sp>
      <p:sp>
        <p:nvSpPr>
          <p:cNvPr id="49175" name="テキスト ボックス 26">
            <a:extLst>
              <a:ext uri="{FF2B5EF4-FFF2-40B4-BE49-F238E27FC236}">
                <a16:creationId xmlns:a16="http://schemas.microsoft.com/office/drawing/2014/main" id="{DDE2B7A4-07F6-03AA-E606-ED329E33725F}"/>
              </a:ext>
            </a:extLst>
          </p:cNvPr>
          <p:cNvSpPr txBox="1">
            <a:spLocks noChangeArrowheads="1"/>
          </p:cNvSpPr>
          <p:nvPr/>
        </p:nvSpPr>
        <p:spPr bwMode="auto">
          <a:xfrm>
            <a:off x="611180" y="1596269"/>
            <a:ext cx="12875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latin typeface="Arial" panose="020B0604020202020204" pitchFamily="34" charset="0"/>
              </a:rPr>
              <a:t>・</a:t>
            </a:r>
            <a:r>
              <a:rPr lang="ja-JP" altLang="en-US" sz="1200" b="1" dirty="0">
                <a:latin typeface="Arial" panose="020B0604020202020204" pitchFamily="34" charset="0"/>
              </a:rPr>
              <a:t>モニタリング</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・損傷の再劣化　</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　　等</a:t>
            </a:r>
            <a:endParaRPr lang="ja-JP" altLang="en-US" sz="1200" dirty="0">
              <a:latin typeface="Arial" panose="020B0604020202020204" pitchFamily="34" charset="0"/>
            </a:endParaRPr>
          </a:p>
        </p:txBody>
      </p:sp>
      <p:sp>
        <p:nvSpPr>
          <p:cNvPr id="49176" name="テキスト ボックス 17">
            <a:extLst>
              <a:ext uri="{FF2B5EF4-FFF2-40B4-BE49-F238E27FC236}">
                <a16:creationId xmlns:a16="http://schemas.microsoft.com/office/drawing/2014/main" id="{B100CF61-4E56-9BC4-F2A9-1A091E969EF0}"/>
              </a:ext>
            </a:extLst>
          </p:cNvPr>
          <p:cNvSpPr txBox="1">
            <a:spLocks noChangeArrowheads="1"/>
          </p:cNvSpPr>
          <p:nvPr/>
        </p:nvSpPr>
        <p:spPr bwMode="auto">
          <a:xfrm>
            <a:off x="6660617" y="4682110"/>
            <a:ext cx="16033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・いつ更新すべきか？</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・添加物の移設</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・通行止め機関</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・廃止か更新か？</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・住民同意</a:t>
            </a:r>
            <a:endParaRPr lang="ja-JP" altLang="en-US" sz="1200" dirty="0">
              <a:latin typeface="Arial" panose="020B0604020202020204" pitchFamily="34" charset="0"/>
            </a:endParaRPr>
          </a:p>
        </p:txBody>
      </p:sp>
      <p:sp>
        <p:nvSpPr>
          <p:cNvPr id="4" name="角丸四角形 12">
            <a:extLst>
              <a:ext uri="{FF2B5EF4-FFF2-40B4-BE49-F238E27FC236}">
                <a16:creationId xmlns:a16="http://schemas.microsoft.com/office/drawing/2014/main" id="{DCF2A941-ED85-2D69-C510-870251D7B9C6}"/>
              </a:ext>
            </a:extLst>
          </p:cNvPr>
          <p:cNvSpPr/>
          <p:nvPr/>
        </p:nvSpPr>
        <p:spPr>
          <a:xfrm>
            <a:off x="2858266" y="1278487"/>
            <a:ext cx="2042657" cy="361746"/>
          </a:xfrm>
          <a:prstGeom prst="roundRect">
            <a:avLst/>
          </a:prstGeom>
          <a:solidFill>
            <a:srgbClr val="D7D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計画・設計・施工</a:t>
            </a:r>
          </a:p>
        </p:txBody>
      </p:sp>
      <p:sp>
        <p:nvSpPr>
          <p:cNvPr id="5" name="下矢印 5">
            <a:extLst>
              <a:ext uri="{FF2B5EF4-FFF2-40B4-BE49-F238E27FC236}">
                <a16:creationId xmlns:a16="http://schemas.microsoft.com/office/drawing/2014/main" id="{1EF2005D-96AD-A69A-02A4-65E78382D7AA}"/>
              </a:ext>
            </a:extLst>
          </p:cNvPr>
          <p:cNvSpPr/>
          <p:nvPr/>
        </p:nvSpPr>
        <p:spPr>
          <a:xfrm>
            <a:off x="3596523" y="1731701"/>
            <a:ext cx="283071" cy="35286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a:p>
        </p:txBody>
      </p:sp>
      <p:cxnSp>
        <p:nvCxnSpPr>
          <p:cNvPr id="17" name="直線コネクタ 16">
            <a:extLst>
              <a:ext uri="{FF2B5EF4-FFF2-40B4-BE49-F238E27FC236}">
                <a16:creationId xmlns:a16="http://schemas.microsoft.com/office/drawing/2014/main" id="{CA2D41DA-A9AA-CB15-6CF9-524813C10207}"/>
              </a:ext>
            </a:extLst>
          </p:cNvPr>
          <p:cNvCxnSpPr/>
          <p:nvPr/>
        </p:nvCxnSpPr>
        <p:spPr>
          <a:xfrm flipV="1">
            <a:off x="1345982" y="3325801"/>
            <a:ext cx="5186797" cy="33110"/>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テキスト ボックス 3">
            <a:extLst>
              <a:ext uri="{FF2B5EF4-FFF2-40B4-BE49-F238E27FC236}">
                <a16:creationId xmlns:a16="http://schemas.microsoft.com/office/drawing/2014/main" id="{5EE1C8F8-9F7C-4D91-6EAC-DC470F776BE0}"/>
              </a:ext>
            </a:extLst>
          </p:cNvPr>
          <p:cNvSpPr txBox="1">
            <a:spLocks noChangeArrowheads="1"/>
          </p:cNvSpPr>
          <p:nvPr/>
        </p:nvSpPr>
        <p:spPr bwMode="auto">
          <a:xfrm>
            <a:off x="5499556" y="1557602"/>
            <a:ext cx="327685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900" b="1" dirty="0">
                <a:latin typeface="Arial" panose="020B0604020202020204" pitchFamily="34" charset="0"/>
              </a:rPr>
              <a:t>・</a:t>
            </a:r>
            <a:r>
              <a:rPr lang="ja-JP" altLang="en-US" sz="1200" b="1" dirty="0">
                <a:latin typeface="Arial" panose="020B0604020202020204" pitchFamily="34" charset="0"/>
              </a:rPr>
              <a:t>計画・設計・施工に瑕疵は無いか</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・基準の変遷</a:t>
            </a:r>
            <a:endParaRPr lang="en-US" altLang="ja-JP" sz="1200" b="1" dirty="0">
              <a:latin typeface="Arial" panose="020B0604020202020204" pitchFamily="34" charset="0"/>
            </a:endParaRPr>
          </a:p>
          <a:p>
            <a:pPr eaLnBrk="1" hangingPunct="1">
              <a:spcBef>
                <a:spcPct val="0"/>
              </a:spcBef>
              <a:buFontTx/>
              <a:buNone/>
            </a:pPr>
            <a:r>
              <a:rPr lang="ja-JP" altLang="en-US" sz="1200" b="1" dirty="0">
                <a:latin typeface="Arial" panose="020B0604020202020204" pitchFamily="34" charset="0"/>
              </a:rPr>
              <a:t>・運用に問題はなかったか（地震・水害・過積載）</a:t>
            </a:r>
            <a:endParaRPr lang="en-US" altLang="ja-JP" sz="1200" b="1" dirty="0">
              <a:latin typeface="Arial" panose="020B0604020202020204" pitchFamily="34" charset="0"/>
            </a:endParaRPr>
          </a:p>
          <a:p>
            <a:pPr eaLnBrk="1" hangingPunct="1">
              <a:spcBef>
                <a:spcPct val="0"/>
              </a:spcBef>
              <a:buFontTx/>
              <a:buNone/>
            </a:pPr>
            <a:endParaRPr lang="ja-JP" altLang="en-US" sz="900" dirty="0">
              <a:latin typeface="Arial" panose="020B0604020202020204" pitchFamily="34" charset="0"/>
            </a:endParaRPr>
          </a:p>
        </p:txBody>
      </p:sp>
      <p:sp>
        <p:nvSpPr>
          <p:cNvPr id="23" name="下矢印 5">
            <a:extLst>
              <a:ext uri="{FF2B5EF4-FFF2-40B4-BE49-F238E27FC236}">
                <a16:creationId xmlns:a16="http://schemas.microsoft.com/office/drawing/2014/main" id="{DEF34B5E-5C7B-46D9-B7F2-EE92E4726C3B}"/>
              </a:ext>
            </a:extLst>
          </p:cNvPr>
          <p:cNvSpPr/>
          <p:nvPr/>
        </p:nvSpPr>
        <p:spPr>
          <a:xfrm>
            <a:off x="3501574" y="4852891"/>
            <a:ext cx="978249" cy="352868"/>
          </a:xfrm>
          <a:prstGeom prst="downArrow">
            <a:avLst>
              <a:gd name="adj1" fmla="val 50000"/>
              <a:gd name="adj2" fmla="val 6253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151" dirty="0"/>
          </a:p>
        </p:txBody>
      </p:sp>
      <p:sp>
        <p:nvSpPr>
          <p:cNvPr id="24" name="角丸四角形 12">
            <a:extLst>
              <a:ext uri="{FF2B5EF4-FFF2-40B4-BE49-F238E27FC236}">
                <a16:creationId xmlns:a16="http://schemas.microsoft.com/office/drawing/2014/main" id="{2538CF6C-A31B-E873-EA9E-92DE8BA027FC}"/>
              </a:ext>
            </a:extLst>
          </p:cNvPr>
          <p:cNvSpPr/>
          <p:nvPr/>
        </p:nvSpPr>
        <p:spPr>
          <a:xfrm>
            <a:off x="2858266" y="5378041"/>
            <a:ext cx="2533268" cy="453628"/>
          </a:xfrm>
          <a:prstGeom prst="roundRect">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00" b="1" dirty="0">
                <a:solidFill>
                  <a:schemeClr val="tx1"/>
                </a:solidFill>
              </a:rPr>
              <a:t>包括管理・</a:t>
            </a:r>
            <a:r>
              <a:rPr lang="en-US" altLang="ja-JP" sz="1500" b="1" dirty="0">
                <a:solidFill>
                  <a:schemeClr val="tx1"/>
                </a:solidFill>
              </a:rPr>
              <a:t>PPP</a:t>
            </a:r>
            <a:r>
              <a:rPr lang="ja-JP" altLang="en-US" sz="1500" b="1" dirty="0">
                <a:solidFill>
                  <a:schemeClr val="tx1"/>
                </a:solidFill>
              </a:rPr>
              <a:t>の導入検討</a:t>
            </a:r>
          </a:p>
        </p:txBody>
      </p:sp>
    </p:spTree>
    <p:extLst>
      <p:ext uri="{BB962C8B-B14F-4D97-AF65-F5344CB8AC3E}">
        <p14:creationId xmlns:p14="http://schemas.microsoft.com/office/powerpoint/2010/main" val="1778989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7EE66F-A623-DE03-23F5-77DADCFD77F8}"/>
              </a:ext>
            </a:extLst>
          </p:cNvPr>
          <p:cNvSpPr txBox="1"/>
          <p:nvPr/>
        </p:nvSpPr>
        <p:spPr>
          <a:xfrm>
            <a:off x="1187624" y="188640"/>
            <a:ext cx="7632848" cy="6001643"/>
          </a:xfrm>
          <a:prstGeom prst="rect">
            <a:avLst/>
          </a:prstGeom>
          <a:noFill/>
        </p:spPr>
        <p:txBody>
          <a:bodyPr wrap="square" rtlCol="0">
            <a:spAutoFit/>
          </a:bodyPr>
          <a:lstStyle/>
          <a:p>
            <a:r>
              <a:rPr kumimoji="1" lang="ja-JP" altLang="en-US" sz="3200" dirty="0">
                <a:latin typeface="+mj-ea"/>
                <a:ea typeface="+mj-ea"/>
              </a:rPr>
              <a:t>課題</a:t>
            </a:r>
            <a:endParaRPr kumimoji="1" lang="en-US" altLang="ja-JP" sz="3200" dirty="0">
              <a:latin typeface="+mj-ea"/>
              <a:ea typeface="+mj-ea"/>
            </a:endParaRPr>
          </a:p>
          <a:p>
            <a:r>
              <a:rPr kumimoji="1" lang="ja-JP" altLang="en-US" sz="3200" dirty="0">
                <a:latin typeface="+mj-ea"/>
                <a:ea typeface="+mj-ea"/>
              </a:rPr>
              <a:t>・</a:t>
            </a:r>
            <a:r>
              <a:rPr kumimoji="1" lang="en-US" altLang="ja-JP" sz="3200" dirty="0">
                <a:latin typeface="+mj-ea"/>
                <a:ea typeface="+mj-ea"/>
              </a:rPr>
              <a:t>BIM</a:t>
            </a:r>
            <a:r>
              <a:rPr lang="ja-JP" altLang="en-US" sz="3200" dirty="0">
                <a:latin typeface="+mj-ea"/>
                <a:ea typeface="+mj-ea"/>
              </a:rPr>
              <a:t>オペレター不足</a:t>
            </a:r>
            <a:endParaRPr lang="en-US" altLang="ja-JP" sz="3200" dirty="0">
              <a:latin typeface="+mj-ea"/>
              <a:ea typeface="+mj-ea"/>
            </a:endParaRPr>
          </a:p>
          <a:p>
            <a:r>
              <a:rPr lang="ja-JP" altLang="en-US" sz="3200" dirty="0">
                <a:latin typeface="+mj-ea"/>
                <a:ea typeface="+mj-ea"/>
              </a:rPr>
              <a:t>　教育には時間がかかりすぎる</a:t>
            </a:r>
            <a:endParaRPr lang="en-US" altLang="ja-JP" sz="3200" dirty="0">
              <a:latin typeface="+mj-ea"/>
              <a:ea typeface="+mj-ea"/>
            </a:endParaRPr>
          </a:p>
          <a:p>
            <a:r>
              <a:rPr lang="ja-JP" altLang="en-US" sz="3200" dirty="0">
                <a:latin typeface="+mj-ea"/>
                <a:ea typeface="+mj-ea"/>
              </a:rPr>
              <a:t>　</a:t>
            </a:r>
            <a:r>
              <a:rPr lang="en-US" altLang="ja-JP" sz="3200" dirty="0">
                <a:latin typeface="+mj-ea"/>
                <a:ea typeface="+mj-ea"/>
              </a:rPr>
              <a:t>BIM</a:t>
            </a:r>
            <a:r>
              <a:rPr lang="ja-JP" altLang="en-US" sz="3200" dirty="0">
                <a:latin typeface="+mj-ea"/>
                <a:ea typeface="+mj-ea"/>
              </a:rPr>
              <a:t>会社へのアウトソーシング</a:t>
            </a:r>
            <a:endParaRPr lang="en-US" altLang="ja-JP" sz="3200" dirty="0">
              <a:latin typeface="+mj-ea"/>
              <a:ea typeface="+mj-ea"/>
            </a:endParaRPr>
          </a:p>
          <a:p>
            <a:r>
              <a:rPr lang="ja-JP" altLang="en-US" sz="3200" dirty="0">
                <a:latin typeface="+mj-ea"/>
                <a:ea typeface="+mj-ea"/>
              </a:rPr>
              <a:t>・</a:t>
            </a:r>
            <a:r>
              <a:rPr lang="en-US" altLang="ja-JP" sz="3200" dirty="0">
                <a:latin typeface="+mj-ea"/>
                <a:ea typeface="+mj-ea"/>
              </a:rPr>
              <a:t>BIM</a:t>
            </a:r>
            <a:r>
              <a:rPr lang="ja-JP" altLang="en-US" sz="3200" dirty="0">
                <a:latin typeface="+mj-ea"/>
                <a:ea typeface="+mj-ea"/>
              </a:rPr>
              <a:t>処理が適正価格化されていない</a:t>
            </a:r>
            <a:endParaRPr lang="en-US" altLang="ja-JP" sz="3200" dirty="0">
              <a:latin typeface="+mj-ea"/>
              <a:ea typeface="+mj-ea"/>
            </a:endParaRPr>
          </a:p>
          <a:p>
            <a:r>
              <a:rPr lang="ja-JP" altLang="en-US" sz="3200" dirty="0">
                <a:latin typeface="+mj-ea"/>
                <a:ea typeface="+mj-ea"/>
              </a:rPr>
              <a:t>　安すぎるという意見（作業フィー）</a:t>
            </a:r>
            <a:endParaRPr lang="en-US" altLang="ja-JP" sz="3200" dirty="0">
              <a:latin typeface="+mj-ea"/>
              <a:ea typeface="+mj-ea"/>
            </a:endParaRPr>
          </a:p>
          <a:p>
            <a:r>
              <a:rPr kumimoji="1" lang="ja-JP" altLang="en-US" sz="3200" dirty="0">
                <a:latin typeface="+mj-ea"/>
                <a:ea typeface="+mj-ea"/>
              </a:rPr>
              <a:t>　</a:t>
            </a:r>
            <a:r>
              <a:rPr kumimoji="1" lang="en-US" altLang="ja-JP" sz="3200" dirty="0">
                <a:latin typeface="+mj-ea"/>
                <a:ea typeface="+mj-ea"/>
              </a:rPr>
              <a:t>1</a:t>
            </a:r>
            <a:r>
              <a:rPr kumimoji="1" lang="ja-JP" altLang="en-US" sz="3200" dirty="0">
                <a:latin typeface="+mj-ea"/>
                <a:ea typeface="+mj-ea"/>
              </a:rPr>
              <a:t>つの業態としての地位確立</a:t>
            </a:r>
            <a:endParaRPr kumimoji="1" lang="en-US" altLang="ja-JP" sz="3200" dirty="0">
              <a:latin typeface="+mj-ea"/>
              <a:ea typeface="+mj-ea"/>
            </a:endParaRPr>
          </a:p>
          <a:p>
            <a:r>
              <a:rPr kumimoji="1" lang="ja-JP" altLang="en-US" sz="3200" dirty="0">
                <a:latin typeface="+mj-ea"/>
                <a:ea typeface="+mj-ea"/>
              </a:rPr>
              <a:t>・積算が追い付かない</a:t>
            </a:r>
            <a:endParaRPr kumimoji="1" lang="en-US" altLang="ja-JP" sz="3200" dirty="0">
              <a:latin typeface="+mj-ea"/>
              <a:ea typeface="+mj-ea"/>
            </a:endParaRPr>
          </a:p>
          <a:p>
            <a:r>
              <a:rPr lang="ja-JP" altLang="en-US" sz="3200" dirty="0">
                <a:latin typeface="+mj-ea"/>
                <a:ea typeface="+mj-ea"/>
              </a:rPr>
              <a:t>　適正ではない。</a:t>
            </a:r>
            <a:r>
              <a:rPr kumimoji="1" lang="ja-JP" altLang="en-US" sz="3200" dirty="0">
                <a:latin typeface="+mj-ea"/>
                <a:ea typeface="+mj-ea"/>
              </a:rPr>
              <a:t>新しいものは常に後追い</a:t>
            </a:r>
            <a:endParaRPr kumimoji="1" lang="en-US" altLang="ja-JP" sz="3200" dirty="0">
              <a:latin typeface="+mj-ea"/>
              <a:ea typeface="+mj-ea"/>
            </a:endParaRPr>
          </a:p>
          <a:p>
            <a:r>
              <a:rPr kumimoji="1" lang="ja-JP" altLang="en-US" sz="3200" dirty="0">
                <a:latin typeface="+mj-ea"/>
                <a:ea typeface="+mj-ea"/>
              </a:rPr>
              <a:t>・官側のデジタルクライシス</a:t>
            </a:r>
            <a:endParaRPr kumimoji="1" lang="en-US" altLang="ja-JP" sz="3200" dirty="0">
              <a:latin typeface="+mj-ea"/>
              <a:ea typeface="+mj-ea"/>
            </a:endParaRPr>
          </a:p>
          <a:p>
            <a:r>
              <a:rPr lang="ja-JP" altLang="en-US" sz="3200" dirty="0">
                <a:latin typeface="+mj-ea"/>
                <a:ea typeface="+mj-ea"/>
              </a:rPr>
              <a:t>　発注者が</a:t>
            </a:r>
            <a:r>
              <a:rPr lang="en-US" altLang="ja-JP" sz="3200" dirty="0">
                <a:latin typeface="+mj-ea"/>
                <a:ea typeface="+mj-ea"/>
              </a:rPr>
              <a:t>BIM</a:t>
            </a:r>
            <a:r>
              <a:rPr lang="ja-JP" altLang="en-US" sz="3200" dirty="0">
                <a:latin typeface="+mj-ea"/>
                <a:ea typeface="+mj-ea"/>
              </a:rPr>
              <a:t>データを見れない</a:t>
            </a:r>
            <a:endParaRPr lang="en-US" altLang="ja-JP" sz="3200" dirty="0">
              <a:latin typeface="+mj-ea"/>
              <a:ea typeface="+mj-ea"/>
            </a:endParaRPr>
          </a:p>
          <a:p>
            <a:r>
              <a:rPr kumimoji="1" lang="ja-JP" altLang="en-US" sz="3200" dirty="0">
                <a:latin typeface="+mj-ea"/>
                <a:ea typeface="+mj-ea"/>
              </a:rPr>
              <a:t>　デジタル化の遅れ</a:t>
            </a:r>
          </a:p>
        </p:txBody>
      </p:sp>
    </p:spTree>
    <p:extLst>
      <p:ext uri="{BB962C8B-B14F-4D97-AF65-F5344CB8AC3E}">
        <p14:creationId xmlns:p14="http://schemas.microsoft.com/office/powerpoint/2010/main" val="3512363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07EE66F-A623-DE03-23F5-77DADCFD77F8}"/>
              </a:ext>
            </a:extLst>
          </p:cNvPr>
          <p:cNvSpPr txBox="1"/>
          <p:nvPr/>
        </p:nvSpPr>
        <p:spPr>
          <a:xfrm>
            <a:off x="539552" y="476672"/>
            <a:ext cx="7061549" cy="4524315"/>
          </a:xfrm>
          <a:prstGeom prst="rect">
            <a:avLst/>
          </a:prstGeom>
          <a:noFill/>
        </p:spPr>
        <p:txBody>
          <a:bodyPr wrap="none" rtlCol="0">
            <a:spAutoFit/>
          </a:bodyPr>
          <a:lstStyle/>
          <a:p>
            <a:r>
              <a:rPr kumimoji="1" lang="ja-JP" altLang="en-US" sz="3200" dirty="0">
                <a:latin typeface="+mj-ea"/>
                <a:ea typeface="+mj-ea"/>
              </a:rPr>
              <a:t>今後の展開</a:t>
            </a:r>
            <a:endParaRPr kumimoji="1" lang="en-US" altLang="ja-JP" sz="3200" dirty="0">
              <a:latin typeface="+mj-ea"/>
              <a:ea typeface="+mj-ea"/>
            </a:endParaRPr>
          </a:p>
          <a:p>
            <a:endParaRPr lang="en-US" altLang="ja-JP" sz="3200" dirty="0">
              <a:latin typeface="+mj-ea"/>
              <a:ea typeface="+mj-ea"/>
            </a:endParaRPr>
          </a:p>
          <a:p>
            <a:r>
              <a:rPr kumimoji="1" lang="ja-JP" altLang="en-US" sz="3200" dirty="0">
                <a:latin typeface="+mj-ea"/>
                <a:ea typeface="+mj-ea"/>
              </a:rPr>
              <a:t>・</a:t>
            </a:r>
            <a:r>
              <a:rPr kumimoji="1" lang="en-US" altLang="ja-JP" sz="3200" dirty="0">
                <a:latin typeface="+mj-ea"/>
                <a:ea typeface="+mj-ea"/>
              </a:rPr>
              <a:t>BIM</a:t>
            </a:r>
            <a:r>
              <a:rPr kumimoji="1" lang="ja-JP" altLang="en-US" sz="3200" dirty="0">
                <a:latin typeface="+mj-ea"/>
                <a:ea typeface="+mj-ea"/>
              </a:rPr>
              <a:t>が当たり前の世界</a:t>
            </a:r>
            <a:endParaRPr kumimoji="1" lang="en-US" altLang="ja-JP" sz="3200" dirty="0">
              <a:latin typeface="+mj-ea"/>
              <a:ea typeface="+mj-ea"/>
            </a:endParaRPr>
          </a:p>
          <a:p>
            <a:r>
              <a:rPr lang="ja-JP" altLang="en-US" sz="3200" dirty="0">
                <a:latin typeface="+mj-ea"/>
                <a:ea typeface="+mj-ea"/>
              </a:rPr>
              <a:t>・建設マネジメントサイクルに合った運用</a:t>
            </a:r>
            <a:endParaRPr lang="en-US" altLang="ja-JP" sz="3200" dirty="0">
              <a:latin typeface="+mj-ea"/>
              <a:ea typeface="+mj-ea"/>
            </a:endParaRPr>
          </a:p>
          <a:p>
            <a:r>
              <a:rPr kumimoji="1" lang="ja-JP" altLang="en-US" sz="3200" dirty="0">
                <a:latin typeface="+mj-ea"/>
                <a:ea typeface="+mj-ea"/>
              </a:rPr>
              <a:t>・共通プラトフォームの整備</a:t>
            </a:r>
            <a:endParaRPr kumimoji="1" lang="en-US" altLang="ja-JP" sz="3200" dirty="0">
              <a:latin typeface="+mj-ea"/>
              <a:ea typeface="+mj-ea"/>
            </a:endParaRPr>
          </a:p>
          <a:p>
            <a:r>
              <a:rPr lang="ja-JP" altLang="en-US" sz="3200" dirty="0">
                <a:latin typeface="+mj-ea"/>
                <a:ea typeface="+mj-ea"/>
              </a:rPr>
              <a:t>・教育にも活用</a:t>
            </a:r>
            <a:endParaRPr lang="en-US" altLang="ja-JP" sz="3200" dirty="0">
              <a:latin typeface="+mj-ea"/>
              <a:ea typeface="+mj-ea"/>
            </a:endParaRPr>
          </a:p>
          <a:p>
            <a:r>
              <a:rPr kumimoji="1" lang="ja-JP" altLang="en-US" sz="3200" dirty="0">
                <a:latin typeface="+mj-ea"/>
                <a:ea typeface="+mj-ea"/>
              </a:rPr>
              <a:t>・「失敗学」にも適用</a:t>
            </a:r>
            <a:endParaRPr kumimoji="1" lang="en-US" altLang="ja-JP" sz="3200" dirty="0">
              <a:latin typeface="+mj-ea"/>
              <a:ea typeface="+mj-ea"/>
            </a:endParaRPr>
          </a:p>
          <a:p>
            <a:r>
              <a:rPr lang="ja-JP" altLang="en-US" sz="3200" dirty="0">
                <a:latin typeface="+mj-ea"/>
                <a:ea typeface="+mj-ea"/>
              </a:rPr>
              <a:t>・</a:t>
            </a:r>
            <a:r>
              <a:rPr lang="en-US" altLang="ja-JP" sz="3200" dirty="0">
                <a:latin typeface="+mj-ea"/>
                <a:ea typeface="+mj-ea"/>
              </a:rPr>
              <a:t>ISO</a:t>
            </a:r>
            <a:r>
              <a:rPr lang="ja-JP" altLang="en-US" sz="3200" dirty="0">
                <a:latin typeface="+mj-ea"/>
                <a:ea typeface="+mj-ea"/>
              </a:rPr>
              <a:t>ー１９６５０</a:t>
            </a:r>
            <a:endParaRPr lang="en-US" altLang="ja-JP" sz="3200" dirty="0">
              <a:latin typeface="+mj-ea"/>
              <a:ea typeface="+mj-ea"/>
            </a:endParaRPr>
          </a:p>
          <a:p>
            <a:r>
              <a:rPr kumimoji="1" lang="ja-JP" altLang="en-US" sz="3200" dirty="0">
                <a:latin typeface="+mj-ea"/>
                <a:ea typeface="+mj-ea"/>
              </a:rPr>
              <a:t>・６</a:t>
            </a:r>
            <a:r>
              <a:rPr kumimoji="1" lang="en-US" altLang="ja-JP" sz="3200" dirty="0">
                <a:latin typeface="+mj-ea"/>
                <a:ea typeface="+mj-ea"/>
              </a:rPr>
              <a:t>D</a:t>
            </a:r>
            <a:r>
              <a:rPr kumimoji="1" lang="ja-JP" altLang="en-US" sz="3200" dirty="0">
                <a:latin typeface="+mj-ea"/>
                <a:ea typeface="+mj-ea"/>
              </a:rPr>
              <a:t>モデル（資産、メンテナンス付与）</a:t>
            </a:r>
          </a:p>
        </p:txBody>
      </p:sp>
    </p:spTree>
    <p:extLst>
      <p:ext uri="{BB962C8B-B14F-4D97-AF65-F5344CB8AC3E}">
        <p14:creationId xmlns:p14="http://schemas.microsoft.com/office/powerpoint/2010/main" val="21833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FEAE3C-D8D2-E1E9-85A0-9083AD90029D}"/>
              </a:ext>
            </a:extLst>
          </p:cNvPr>
          <p:cNvSpPr txBox="1"/>
          <p:nvPr/>
        </p:nvSpPr>
        <p:spPr>
          <a:xfrm>
            <a:off x="971600" y="836712"/>
            <a:ext cx="6192688" cy="3539430"/>
          </a:xfrm>
          <a:prstGeom prst="rect">
            <a:avLst/>
          </a:prstGeom>
          <a:noFill/>
        </p:spPr>
        <p:txBody>
          <a:bodyPr wrap="square" rtlCol="0">
            <a:spAutoFit/>
          </a:bodyPr>
          <a:lstStyle/>
          <a:p>
            <a:r>
              <a:rPr kumimoji="1" lang="ja-JP" altLang="en-US" sz="3200" dirty="0"/>
              <a:t>国総研　</a:t>
            </a:r>
            <a:r>
              <a:rPr kumimoji="1" lang="en-US" altLang="ja-JP" sz="3200" dirty="0"/>
              <a:t>DX</a:t>
            </a:r>
            <a:r>
              <a:rPr kumimoji="1" lang="ja-JP" altLang="en-US" sz="3200" dirty="0"/>
              <a:t>データセンター</a:t>
            </a:r>
            <a:endParaRPr kumimoji="1" lang="en-US" altLang="ja-JP" sz="3200" dirty="0"/>
          </a:p>
          <a:p>
            <a:endParaRPr lang="en-US" altLang="ja-JP" sz="2400" dirty="0"/>
          </a:p>
          <a:p>
            <a:r>
              <a:rPr kumimoji="1" lang="ja-JP" altLang="en-US" sz="2400" dirty="0"/>
              <a:t>・国総研に創設</a:t>
            </a:r>
            <a:endParaRPr kumimoji="1" lang="en-US" altLang="ja-JP" sz="2400" dirty="0"/>
          </a:p>
          <a:p>
            <a:endParaRPr lang="en-US" altLang="ja-JP" sz="2400" dirty="0"/>
          </a:p>
          <a:p>
            <a:r>
              <a:rPr kumimoji="1" lang="ja-JP" altLang="en-US" sz="2400" dirty="0"/>
              <a:t>・</a:t>
            </a:r>
            <a:r>
              <a:rPr kumimoji="1" lang="en-US" altLang="ja-JP" sz="2400" dirty="0"/>
              <a:t>BIM/CIM</a:t>
            </a:r>
            <a:r>
              <a:rPr kumimoji="1" lang="ja-JP" altLang="en-US" sz="2400" dirty="0"/>
              <a:t>の（国総研で）ソフト購入</a:t>
            </a:r>
            <a:endParaRPr kumimoji="1" lang="en-US" altLang="ja-JP" sz="2400" dirty="0"/>
          </a:p>
          <a:p>
            <a:endParaRPr lang="en-US" altLang="ja-JP" sz="2400" dirty="0"/>
          </a:p>
          <a:p>
            <a:r>
              <a:rPr kumimoji="1" lang="ja-JP" altLang="en-US" sz="2400" dirty="0"/>
              <a:t>・希望企業に使用させる</a:t>
            </a:r>
            <a:endParaRPr kumimoji="1" lang="en-US" altLang="ja-JP" sz="2400" dirty="0"/>
          </a:p>
          <a:p>
            <a:endParaRPr lang="en-US" altLang="ja-JP" sz="2400" dirty="0"/>
          </a:p>
          <a:p>
            <a:r>
              <a:rPr kumimoji="1" lang="ja-JP" altLang="en-US" sz="2400" dirty="0"/>
              <a:t>・作業に関しては自前</a:t>
            </a:r>
            <a:endParaRPr kumimoji="1" lang="en-US" altLang="ja-JP" sz="2400" dirty="0"/>
          </a:p>
        </p:txBody>
      </p:sp>
    </p:spTree>
    <p:extLst>
      <p:ext uri="{BB962C8B-B14F-4D97-AF65-F5344CB8AC3E}">
        <p14:creationId xmlns:p14="http://schemas.microsoft.com/office/powerpoint/2010/main" val="2520273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32336A9-728A-83B7-9F04-BA571E1A07D2}"/>
              </a:ext>
            </a:extLst>
          </p:cNvPr>
          <p:cNvSpPr txBox="1"/>
          <p:nvPr/>
        </p:nvSpPr>
        <p:spPr>
          <a:xfrm>
            <a:off x="179512" y="980728"/>
            <a:ext cx="8784976" cy="5570756"/>
          </a:xfrm>
          <a:prstGeom prst="rect">
            <a:avLst/>
          </a:prstGeom>
          <a:noFill/>
        </p:spPr>
        <p:txBody>
          <a:bodyPr wrap="square">
            <a:spAutoFit/>
          </a:bodyPr>
          <a:lstStyle/>
          <a:p>
            <a:r>
              <a:rPr lang="ja-JP" altLang="en-US" sz="2000" b="0" i="0" dirty="0">
                <a:solidFill>
                  <a:srgbClr val="333333"/>
                </a:solidFill>
                <a:effectLst/>
                <a:latin typeface="verdana" panose="020B0604030504040204" pitchFamily="34" charset="0"/>
              </a:rPr>
              <a:t>国土技術政策総合研究所（国総研）が構築している「ＤＸデータセンター」</a:t>
            </a:r>
            <a:endParaRPr lang="en-US" altLang="ja-JP" sz="2000" b="0" i="0" dirty="0">
              <a:solidFill>
                <a:srgbClr val="333333"/>
              </a:solidFill>
              <a:effectLst/>
              <a:latin typeface="verdana" panose="020B0604030504040204" pitchFamily="34" charset="0"/>
            </a:endParaRPr>
          </a:p>
          <a:p>
            <a:r>
              <a:rPr lang="ja-JP" altLang="en-US" sz="2000" b="0" i="0" dirty="0">
                <a:solidFill>
                  <a:srgbClr val="333333"/>
                </a:solidFill>
                <a:effectLst/>
                <a:latin typeface="verdana" panose="020B0604030504040204" pitchFamily="34" charset="0"/>
              </a:rPr>
              <a:t>中小規模の建設会社でもインターネット経由でＢＩＭ／ＣＩＭを扱えるようになり、受発注者でデータを共有した打ち合わせも可能。</a:t>
            </a:r>
            <a:endParaRPr lang="en-US" altLang="ja-JP" sz="2000" b="0" i="0" dirty="0">
              <a:solidFill>
                <a:srgbClr val="333333"/>
              </a:solidFill>
              <a:effectLst/>
              <a:latin typeface="verdana" panose="020B0604030504040204" pitchFamily="34" charset="0"/>
            </a:endParaRPr>
          </a:p>
          <a:p>
            <a:r>
              <a:rPr lang="ja-JP" altLang="en-US" sz="2000" b="0" i="0" dirty="0">
                <a:solidFill>
                  <a:srgbClr val="333333"/>
                </a:solidFill>
                <a:effectLst/>
                <a:latin typeface="verdana" panose="020B0604030504040204" pitchFamily="34" charset="0"/>
              </a:rPr>
              <a:t>国土交通省が２０２３年度に目指す小規模構造物を除く直轄工事のＢＩＭ／ＣＩＭ原則適用が迫る中、地方部の中小企業がＢＩＭ／ＣＩＭを導入する際の負担軽減が期待</a:t>
            </a:r>
            <a:br>
              <a:rPr lang="ja-JP" altLang="en-US" sz="2000" dirty="0"/>
            </a:br>
            <a:br>
              <a:rPr lang="ja-JP" altLang="en-US" sz="2000" dirty="0"/>
            </a:br>
            <a:r>
              <a:rPr lang="ja-JP" altLang="en-US" sz="2000" b="0" i="0" dirty="0">
                <a:solidFill>
                  <a:srgbClr val="333333"/>
                </a:solidFill>
                <a:effectLst/>
                <a:latin typeface="verdana" panose="020B0604030504040204" pitchFamily="34" charset="0"/>
              </a:rPr>
              <a:t>国交省の内部ネットワークを通じ地方整備局などの職員は４月から運用可能となっている。工事・業務の受注者の作業領域などを構築している段階で、８月末から９月の初めにインターネット経由で受注者もアクセスできるようになる。</a:t>
            </a:r>
            <a:br>
              <a:rPr lang="ja-JP" altLang="en-US" sz="2000" dirty="0"/>
            </a:br>
            <a:br>
              <a:rPr lang="ja-JP" altLang="en-US" sz="2000" dirty="0"/>
            </a:br>
            <a:r>
              <a:rPr lang="ja-JP" altLang="en-US" sz="2000" b="0" i="0" dirty="0">
                <a:solidFill>
                  <a:srgbClr val="333333"/>
                </a:solidFill>
                <a:effectLst/>
                <a:latin typeface="verdana" panose="020B0604030504040204" pitchFamily="34" charset="0"/>
              </a:rPr>
              <a:t>ＤＸデータセンターには各事務所が保管するＢＩＭ／ＣＩＭなどの３Ｄデータを集約し一元管理する。受発注者でデータを共有する際の通信負荷が減り、ウェブ会議システムでの工事の打ち合わせなどに活用できる。ＢＩＭ／ＣＩＭを扱うための高性能パソコンや専用ソフトは必要なく、中小企業の受注者には費用面の負担軽減にもつながる。</a:t>
            </a:r>
            <a:br>
              <a:rPr lang="ja-JP" altLang="en-US" sz="2000" dirty="0"/>
            </a:br>
            <a:br>
              <a:rPr lang="ja-JP" altLang="en-US" dirty="0"/>
            </a:br>
            <a:endParaRPr lang="ja-JP" altLang="en-US" dirty="0"/>
          </a:p>
        </p:txBody>
      </p:sp>
    </p:spTree>
    <p:extLst>
      <p:ext uri="{BB962C8B-B14F-4D97-AF65-F5344CB8AC3E}">
        <p14:creationId xmlns:p14="http://schemas.microsoft.com/office/powerpoint/2010/main" val="2413518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CCE8E70-814F-7517-6FD6-A2132050D36D}"/>
              </a:ext>
            </a:extLst>
          </p:cNvPr>
          <p:cNvSpPr txBox="1"/>
          <p:nvPr/>
        </p:nvSpPr>
        <p:spPr>
          <a:xfrm>
            <a:off x="179512" y="692696"/>
            <a:ext cx="8784976" cy="4708981"/>
          </a:xfrm>
          <a:prstGeom prst="rect">
            <a:avLst/>
          </a:prstGeom>
          <a:noFill/>
        </p:spPr>
        <p:txBody>
          <a:bodyPr wrap="square">
            <a:spAutoFit/>
          </a:bodyPr>
          <a:lstStyle/>
          <a:p>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現状の機能はデータの閲覧に限られるが、データの作成や編集、分析、加工、統合などのサービスを追加で提供できるようになれば活用の幅は広がる。国総研は民間事業者と連携しデータの作成・編集機能などを有償で提供するソフトの追加搭載を準備している。</a:t>
            </a:r>
            <a:b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b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有償ソフトの利用環境の構築に向けた実証実験を１２月ごろに開始する。</a:t>
            </a:r>
            <a:endParaRPr kumimoji="1" lang="en-US" altLang="ja-JP"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endParaRPr>
          </a:p>
          <a:p>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ソフトの提供元として</a:t>
            </a:r>
            <a:endParaRPr kumimoji="1" lang="en-US" altLang="ja-JP"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endParaRPr>
          </a:p>
          <a:p>
            <a:r>
              <a:rPr lang="ja-JP" altLang="en-US" sz="2000" dirty="0">
                <a:solidFill>
                  <a:srgbClr val="333333"/>
                </a:solidFill>
                <a:latin typeface="verdana" panose="020B0604030504040204" pitchFamily="34" charset="0"/>
                <a:ea typeface="ＭＳ Ｐゴシック" panose="020B0600070205080204" pitchFamily="50" charset="-128"/>
              </a:rPr>
              <a:t>　</a:t>
            </a:r>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▽オートデスク▽川田テクノシステム▽フォーラムエイト▽福井コンピュータ</a:t>
            </a:r>
            <a:endParaRPr kumimoji="1" lang="en-US" altLang="ja-JP"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endParaRPr>
          </a:p>
          <a:p>
            <a:r>
              <a:rPr lang="ja-JP" altLang="en-US" sz="2000" dirty="0">
                <a:solidFill>
                  <a:srgbClr val="333333"/>
                </a:solidFill>
                <a:latin typeface="verdana" panose="020B0604030504040204" pitchFamily="34" charset="0"/>
                <a:ea typeface="ＭＳ Ｐゴシック" panose="020B0600070205080204" pitchFamily="50" charset="-128"/>
              </a:rPr>
              <a:t>　</a:t>
            </a:r>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▽ＥＳＲＩジャパン▽アイサンテクノロジー▽三英技研－　の７者と協定を結んだ。</a:t>
            </a:r>
            <a:b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b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333333"/>
                </a:solidFill>
                <a:effectLst/>
                <a:uLnTx/>
                <a:uFillTx/>
                <a:latin typeface="verdana" panose="020B0604030504040204" pitchFamily="34" charset="0"/>
                <a:ea typeface="ＭＳ Ｐゴシック" panose="020B0600070205080204" pitchFamily="50" charset="-128"/>
                <a:cs typeface="+mn-cs"/>
              </a:rPr>
              <a:t>実証実験では各整備局からモニターとなる事務所と受注者（建設会社や建設コンサルタント）を募る。例えば受注者がソフトの利用契約を結び、ＤＸデータセンター内でＢＩＭ／ＣＩＭを作成・編集。発注者との打ち合わせや段階確認に活用する。ソフト利用の分析結果などに基づきビジネスモデルの妥当性を評価しシステム改善につなげる。</a:t>
            </a:r>
            <a:endParaRPr lang="ja-JP" altLang="en-US" sz="2000" dirty="0"/>
          </a:p>
        </p:txBody>
      </p:sp>
    </p:spTree>
    <p:extLst>
      <p:ext uri="{BB962C8B-B14F-4D97-AF65-F5344CB8AC3E}">
        <p14:creationId xmlns:p14="http://schemas.microsoft.com/office/powerpoint/2010/main" val="164083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8">
            <a:extLst>
              <a:ext uri="{FF2B5EF4-FFF2-40B4-BE49-F238E27FC236}">
                <a16:creationId xmlns:a16="http://schemas.microsoft.com/office/drawing/2014/main" id="{A4276B70-053A-07F3-DF0D-087181693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495300"/>
            <a:ext cx="78232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8851" name="Picture 8">
            <a:extLst>
              <a:ext uri="{FF2B5EF4-FFF2-40B4-BE49-F238E27FC236}">
                <a16:creationId xmlns:a16="http://schemas.microsoft.com/office/drawing/2014/main" id="{C0EA0547-01A7-E780-BF07-A513C72EE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087438"/>
            <a:ext cx="7739063"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8852" name="Picture 8">
            <a:extLst>
              <a:ext uri="{FF2B5EF4-FFF2-40B4-BE49-F238E27FC236}">
                <a16:creationId xmlns:a16="http://schemas.microsoft.com/office/drawing/2014/main" id="{E32526BC-99FD-E842-33BB-65FEB6F28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4021138"/>
            <a:ext cx="7739063"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8853" name="Picture 8">
            <a:extLst>
              <a:ext uri="{FF2B5EF4-FFF2-40B4-BE49-F238E27FC236}">
                <a16:creationId xmlns:a16="http://schemas.microsoft.com/office/drawing/2014/main" id="{87D7832B-AE57-2360-88B9-7D0582BF6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725" y="4397375"/>
            <a:ext cx="18018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8854" name="Picture 8">
            <a:extLst>
              <a:ext uri="{FF2B5EF4-FFF2-40B4-BE49-F238E27FC236}">
                <a16:creationId xmlns:a16="http://schemas.microsoft.com/office/drawing/2014/main" id="{2CC18B0B-A7FB-699A-7E0D-1640B13860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413" y="4398963"/>
            <a:ext cx="1589087"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78855" name="Picture 8">
            <a:extLst>
              <a:ext uri="{FF2B5EF4-FFF2-40B4-BE49-F238E27FC236}">
                <a16:creationId xmlns:a16="http://schemas.microsoft.com/office/drawing/2014/main" id="{30D1C7D2-54C4-1DA4-EE00-3BC7E2931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3488" y="5478463"/>
            <a:ext cx="33940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78856" name="Rect 3">
            <a:extLst>
              <a:ext uri="{FF2B5EF4-FFF2-40B4-BE49-F238E27FC236}">
                <a16:creationId xmlns:a16="http://schemas.microsoft.com/office/drawing/2014/main" id="{1F75FEAF-148B-6063-A8DE-FC4B83654A9B}"/>
              </a:ext>
            </a:extLst>
          </p:cNvPr>
          <p:cNvSpPr>
            <a:spLocks noGrp="1" noChangeArrowheads="1"/>
          </p:cNvSpPr>
          <p:nvPr/>
        </p:nvSpPr>
        <p:spPr bwMode="auto">
          <a:xfrm>
            <a:off x="0" y="195263"/>
            <a:ext cx="9166225"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lIns="0" tIns="0" rIns="0" bIns="0"/>
          <a:lstStyle>
            <a:lvl1pPr defTabSz="12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27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27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2913"/>
              </a:lnSpc>
              <a:spcBef>
                <a:spcPct val="0"/>
              </a:spcBef>
              <a:buFontTx/>
              <a:buNone/>
            </a:pPr>
            <a:endParaRPr lang="ko-KR" altLang="en-US" sz="800">
              <a:latin typeface="Arial" panose="020B0604020202020204" pitchFamily="34" charset="0"/>
            </a:endParaRPr>
          </a:p>
          <a:p>
            <a:pPr>
              <a:lnSpc>
                <a:spcPts val="2400"/>
              </a:lnSpc>
              <a:spcBef>
                <a:spcPct val="0"/>
              </a:spcBef>
              <a:buFontTx/>
              <a:buNone/>
            </a:pPr>
            <a:r>
              <a:rPr lang="en-US" altLang="ko-KR" sz="800">
                <a:solidFill>
                  <a:srgbClr val="000000"/>
                </a:solidFill>
                <a:latin typeface="Arial" panose="020B0604020202020204" pitchFamily="34" charset="0"/>
              </a:rPr>
              <a:t>																																																								</a:t>
            </a:r>
            <a:r>
              <a:rPr lang="en-US" altLang="ko-KR" sz="2300">
                <a:solidFill>
                  <a:srgbClr val="4087C8"/>
                </a:solidFill>
                <a:latin typeface="HGP?n?p?poT?ﾂPﾂCUB"/>
                <a:ea typeface="HGP?n?p?poT?ﾂPﾂCUB"/>
                <a:cs typeface="HGP?n?p?poT?ﾂPﾂCUB"/>
              </a:rPr>
              <a:t>富山市におけるi-Constructionの取り組み状況</a:t>
            </a:r>
            <a:endParaRPr lang="ko-KR" altLang="en-US" sz="2300">
              <a:latin typeface="Arial" panose="020B0604020202020204" pitchFamily="34" charset="0"/>
            </a:endParaRPr>
          </a:p>
          <a:p>
            <a:pPr>
              <a:lnSpc>
                <a:spcPts val="22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538"/>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○ライフライン共通プラットフォームを構築し、官民間で情報共有</a:t>
            </a:r>
            <a:endParaRPr lang="ko-KR" altLang="en-US" sz="1500">
              <a:latin typeface="Arial" panose="020B0604020202020204" pitchFamily="34" charset="0"/>
            </a:endParaRPr>
          </a:p>
          <a:p>
            <a:pPr>
              <a:lnSpc>
                <a:spcPts val="26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71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今後はセンサー</a:t>
            </a:r>
            <a:r>
              <a:rPr lang="en-US" altLang="ko-KR" sz="1500">
                <a:solidFill>
                  <a:srgbClr val="000000"/>
                </a:solidFill>
                <a:latin typeface="Arial" panose="020B0604020202020204" pitchFamily="34" charset="0"/>
                <a:cs typeface="Arial" panose="020B0604020202020204" pitchFamily="34" charset="0"/>
              </a:rPr>
              <a:t>NW</a:t>
            </a:r>
            <a:r>
              <a:rPr lang="en-US" altLang="ko-KR" sz="1500">
                <a:solidFill>
                  <a:srgbClr val="000000"/>
                </a:solidFill>
                <a:latin typeface="?l?r?o?S?V?b?N"/>
                <a:ea typeface="?l?r?o?S?V?b?N"/>
                <a:cs typeface="?l?r?o?S?V?b?N"/>
              </a:rPr>
              <a:t>取得情報とのクロスドメイン連携も検討中</a:t>
            </a:r>
            <a:endParaRPr lang="ko-KR" altLang="en-US" sz="1500">
              <a:latin typeface="Arial" panose="020B0604020202020204" pitchFamily="34" charset="0"/>
            </a:endParaRPr>
          </a:p>
          <a:p>
            <a:pPr>
              <a:lnSpc>
                <a:spcPts val="231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FFFFFF"/>
                </a:solidFill>
                <a:latin typeface="Meiryo UI" panose="020B0604030504040204" pitchFamily="50" charset="-128"/>
                <a:ea typeface="Meiryo UI" panose="020B0604030504040204" pitchFamily="50" charset="-128"/>
              </a:rPr>
              <a:t>児童に貸与した</a:t>
            </a:r>
            <a:endParaRPr lang="ko-KR" altLang="en-US" sz="800">
              <a:latin typeface="Arial" panose="020B0604020202020204" pitchFamily="34" charset="0"/>
            </a:endParaRPr>
          </a:p>
          <a:p>
            <a:pPr>
              <a:lnSpc>
                <a:spcPts val="111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FFFFFF"/>
                </a:solidFill>
                <a:latin typeface="Meiryo UI" panose="020B0604030504040204" pitchFamily="50" charset="-128"/>
                <a:ea typeface="Meiryo UI" panose="020B0604030504040204" pitchFamily="50" charset="-128"/>
              </a:rPr>
              <a:t>GPSセンサー</a:t>
            </a:r>
            <a:endParaRPr lang="ko-KR" altLang="en-US" sz="800">
              <a:latin typeface="Arial" panose="020B0604020202020204" pitchFamily="34" charset="0"/>
            </a:endParaRPr>
          </a:p>
          <a:p>
            <a:pPr>
              <a:lnSpc>
                <a:spcPts val="77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288"/>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000000"/>
                </a:solidFill>
                <a:latin typeface="メイリオ" panose="020B0604030504040204" pitchFamily="50" charset="-128"/>
                <a:ea typeface="メイリオ" panose="020B0604030504040204" pitchFamily="50" charset="-128"/>
              </a:rPr>
              <a:t>クロスドメイン分析</a:t>
            </a:r>
            <a:endParaRPr lang="ko-KR" altLang="en-US" sz="800">
              <a:latin typeface="Arial" panose="020B0604020202020204" pitchFamily="34" charset="0"/>
            </a:endParaRPr>
          </a:p>
          <a:p>
            <a:pPr>
              <a:lnSpc>
                <a:spcPts val="6588"/>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450"/>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900" b="1">
                <a:solidFill>
                  <a:srgbClr val="1D02BE"/>
                </a:solidFill>
                <a:latin typeface="メイリオ" panose="020B0604030504040204" pitchFamily="50" charset="-128"/>
                <a:ea typeface="メイリオ" panose="020B0604030504040204" pitchFamily="50" charset="-128"/>
              </a:rPr>
              <a:t>ライフライン共通プラットフォーム</a:t>
            </a:r>
            <a:endParaRPr lang="ko-KR" altLang="en-US" sz="900" b="1">
              <a:latin typeface="Arial" panose="020B0604020202020204" pitchFamily="34" charset="0"/>
            </a:endParaRPr>
          </a:p>
          <a:p>
            <a:pPr>
              <a:lnSpc>
                <a:spcPts val="51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000000"/>
                </a:solidFill>
                <a:latin typeface="Meiryo UI" panose="020B0604030504040204" pitchFamily="50" charset="-128"/>
                <a:ea typeface="Meiryo UI" panose="020B0604030504040204" pitchFamily="50" charset="-128"/>
              </a:rPr>
              <a:t>電力会社や通信事業者等が保有しているライフライン・交通・生活安全等の情報を一元化し、</a:t>
            </a:r>
            <a:endParaRPr lang="ko-KR" altLang="en-US" sz="800">
              <a:latin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000000"/>
                </a:solidFill>
                <a:latin typeface="Meiryo UI" panose="020B0604030504040204" pitchFamily="50" charset="-128"/>
                <a:ea typeface="Meiryo UI" panose="020B0604030504040204" pitchFamily="50" charset="-128"/>
              </a:rPr>
              <a:t>行政、企業、住民が情報の共有化により、住民生活や企業活動に活用するとともに、</a:t>
            </a:r>
            <a:endParaRPr lang="ko-KR" altLang="en-US" sz="800">
              <a:latin typeface="Arial" panose="020B0604020202020204" pitchFamily="34" charset="0"/>
            </a:endParaRPr>
          </a:p>
          <a:p>
            <a:pPr>
              <a:lnSpc>
                <a:spcPts val="111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800">
                <a:solidFill>
                  <a:srgbClr val="000000"/>
                </a:solidFill>
                <a:latin typeface="Meiryo UI" panose="020B0604030504040204" pitchFamily="50" charset="-128"/>
                <a:ea typeface="Meiryo UI" panose="020B0604030504040204" pitchFamily="50" charset="-128"/>
              </a:rPr>
              <a:t>災害時における状況把握や情報発信、迅速な復旧作業にも活用する目的で構築した情報基盤</a:t>
            </a:r>
            <a:endParaRPr lang="ko-KR" altLang="en-US" sz="800">
              <a:latin typeface="Arial" panose="020B0604020202020204" pitchFamily="34" charset="0"/>
            </a:endParaRPr>
          </a:p>
          <a:p>
            <a:pPr>
              <a:lnSpc>
                <a:spcPts val="136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713"/>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500">
                <a:solidFill>
                  <a:srgbClr val="000000"/>
                </a:solidFill>
                <a:latin typeface="?l?r?o?S?V?b?N"/>
                <a:ea typeface="?l?r?o?S?V?b?N"/>
                <a:cs typeface="?l?r?o?S?V?b?N"/>
              </a:rPr>
              <a:t>○「</a:t>
            </a:r>
            <a:r>
              <a:rPr lang="en-US" altLang="ko-KR" sz="1500">
                <a:solidFill>
                  <a:srgbClr val="000000"/>
                </a:solidFill>
                <a:latin typeface="Arial" panose="020B0604020202020204" pitchFamily="34" charset="0"/>
                <a:cs typeface="Arial" panose="020B0604020202020204" pitchFamily="34" charset="0"/>
              </a:rPr>
              <a:t>i-Construction</a:t>
            </a:r>
            <a:r>
              <a:rPr lang="en-US" altLang="ko-KR" sz="1500">
                <a:solidFill>
                  <a:srgbClr val="000000"/>
                </a:solidFill>
                <a:latin typeface="?l?r?o?S?V?b?N"/>
                <a:ea typeface="?l?r?o?S?V?b?N"/>
                <a:cs typeface="?l?r?o?S?V?b?N"/>
              </a:rPr>
              <a:t>推進シンポジウム」を開催</a:t>
            </a:r>
            <a:endParaRPr lang="ko-KR" altLang="en-US" sz="1500">
              <a:latin typeface="Arial" panose="020B0604020202020204" pitchFamily="34" charset="0"/>
            </a:endParaRPr>
          </a:p>
          <a:p>
            <a:pPr>
              <a:lnSpc>
                <a:spcPts val="938"/>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開 催 日： 令和元年度１０月１日（火）</a:t>
            </a:r>
            <a:endParaRPr lang="ko-KR" altLang="en-US" sz="1000">
              <a:latin typeface="Arial" panose="020B0604020202020204" pitchFamily="34" charset="0"/>
            </a:endParaRPr>
          </a:p>
          <a:p>
            <a:pPr>
              <a:lnSpc>
                <a:spcPts val="4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主 催 者： ㈶日本建設情報技術センター、富山市、</a:t>
            </a:r>
            <a:endParaRPr lang="ko-KR" altLang="en-US" sz="1000">
              <a:latin typeface="Arial" panose="020B0604020202020204" pitchFamily="34" charset="0"/>
            </a:endParaRPr>
          </a:p>
          <a:p>
            <a:pPr>
              <a:lnSpc>
                <a:spcPts val="4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富山県国道等道路事業促進協議会</a:t>
            </a:r>
            <a:endParaRPr lang="ko-KR" altLang="en-US" sz="1000">
              <a:latin typeface="Arial" panose="020B0604020202020204" pitchFamily="34" charset="0"/>
            </a:endParaRPr>
          </a:p>
          <a:p>
            <a:pPr>
              <a:lnSpc>
                <a:spcPts val="513"/>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参 加 者： 国土交通省、富山県、富山市、㈶日本建設情報技術センター、</a:t>
            </a:r>
            <a:endParaRPr lang="ko-KR" altLang="en-US" sz="1000">
              <a:latin typeface="Arial" panose="020B0604020202020204" pitchFamily="34" charset="0"/>
            </a:endParaRPr>
          </a:p>
          <a:p>
            <a:pPr>
              <a:lnSpc>
                <a:spcPts val="4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松原建設㈱、他自治体職員及び建設業者 等</a:t>
            </a: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約１８０名</a:t>
            </a:r>
            <a:endParaRPr lang="ko-KR" altLang="en-US" sz="1000">
              <a:latin typeface="Arial" panose="020B0604020202020204" pitchFamily="34" charset="0"/>
            </a:endParaRPr>
          </a:p>
          <a:p>
            <a:pPr>
              <a:lnSpc>
                <a:spcPts val="4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趣</a:t>
            </a: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旨 ： ＩＣＴの活用等により、建設生産システム全体の生産性向上を図</a:t>
            </a:r>
            <a:endParaRPr lang="ko-KR" altLang="en-US" sz="1000">
              <a:latin typeface="Arial" panose="020B0604020202020204" pitchFamily="34" charset="0"/>
            </a:endParaRPr>
          </a:p>
          <a:p>
            <a:pPr>
              <a:lnSpc>
                <a:spcPts val="17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り、魅力ある建設現場を目指すことを目的に開催</a:t>
            </a:r>
            <a:endParaRPr lang="ko-KR" altLang="en-US" sz="1000">
              <a:latin typeface="Arial" panose="020B0604020202020204" pitchFamily="34" charset="0"/>
            </a:endParaRPr>
          </a:p>
          <a:p>
            <a:pPr>
              <a:lnSpc>
                <a:spcPts val="42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効</a:t>
            </a: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果 ： 国県市及び民間等から、ICTの取組や課題について説明し、パ</a:t>
            </a:r>
            <a:endParaRPr lang="ko-KR" altLang="en-US" sz="1000">
              <a:latin typeface="Arial" panose="020B0604020202020204" pitchFamily="34" charset="0"/>
            </a:endParaRPr>
          </a:p>
          <a:p>
            <a:pPr>
              <a:lnSpc>
                <a:spcPts val="17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ネルディスカッションを行い参加者と共にICT技術の理解を深め</a:t>
            </a:r>
            <a:endParaRPr lang="ko-KR" altLang="en-US" sz="1000">
              <a:latin typeface="Arial" panose="020B0604020202020204" pitchFamily="34" charset="0"/>
            </a:endParaRPr>
          </a:p>
          <a:p>
            <a:pPr>
              <a:lnSpc>
                <a:spcPts val="175"/>
              </a:lnSpc>
              <a:spcBef>
                <a:spcPct val="0"/>
              </a:spcBef>
              <a:buFontTx/>
              <a:buNone/>
            </a:pPr>
            <a:endParaRPr lang="ko-KR" altLang="en-US" sz="800">
              <a:latin typeface="Arial" panose="020B0604020202020204" pitchFamily="34" charset="0"/>
              <a:cs typeface="Arial" panose="020B0604020202020204" pitchFamily="34" charset="0"/>
            </a:endParaRPr>
          </a:p>
          <a:p>
            <a:pPr>
              <a:lnSpc>
                <a:spcPts val="1025"/>
              </a:lnSpc>
              <a:spcBef>
                <a:spcPct val="0"/>
              </a:spcBef>
              <a:buFontTx/>
              <a:buNone/>
            </a:pPr>
            <a:r>
              <a:rPr lang="en-US" altLang="ko-KR" sz="800">
                <a:solidFill>
                  <a:srgbClr val="000000"/>
                </a:solidFill>
                <a:latin typeface="Arial" panose="020B0604020202020204" pitchFamily="34" charset="0"/>
                <a:cs typeface="Arial" panose="020B0604020202020204" pitchFamily="34" charset="0"/>
              </a:rPr>
              <a:t>																																																																																																																					</a:t>
            </a:r>
            <a:r>
              <a:rPr lang="en-US" altLang="ko-KR" sz="1000">
                <a:solidFill>
                  <a:srgbClr val="000000"/>
                </a:solidFill>
                <a:latin typeface="?l?r?o?S?V?b?N"/>
                <a:ea typeface="?l?r?o?S?V?b?N"/>
                <a:cs typeface="?l?r?o?S?V?b?N"/>
              </a:rPr>
              <a:t>るきっかけとなった</a:t>
            </a:r>
            <a:endParaRPr lang="ko-KR" altLang="en-US" sz="1000">
              <a:latin typeface="Arial" panose="020B0604020202020204" pitchFamily="34" charset="0"/>
            </a:endParaRPr>
          </a:p>
        </p:txBody>
      </p:sp>
      <p:sp>
        <p:nvSpPr>
          <p:cNvPr id="78857" name="Rect 3">
            <a:extLst>
              <a:ext uri="{FF2B5EF4-FFF2-40B4-BE49-F238E27FC236}">
                <a16:creationId xmlns:a16="http://schemas.microsoft.com/office/drawing/2014/main" id="{F0B7329F-A2DE-FF49-CDC9-440D62F6E6FE}"/>
              </a:ext>
            </a:extLst>
          </p:cNvPr>
          <p:cNvSpPr>
            <a:spLocks noGrp="1" noChangeArrowheads="1"/>
          </p:cNvSpPr>
          <p:nvPr/>
        </p:nvSpPr>
        <p:spPr bwMode="auto">
          <a:xfrm>
            <a:off x="5268913" y="3751263"/>
            <a:ext cx="30400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lIns="0" tIns="0" rIns="0" bIns="0"/>
          <a:lstStyle>
            <a:lvl1pPr defTabSz="12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defTabSz="1270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defTabSz="127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127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127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775"/>
              </a:lnSpc>
              <a:spcBef>
                <a:spcPct val="0"/>
              </a:spcBef>
              <a:buFontTx/>
              <a:buNone/>
            </a:pPr>
            <a:r>
              <a:rPr lang="en-US" altLang="ko-KR" sz="600">
                <a:solidFill>
                  <a:srgbClr val="000000"/>
                </a:solidFill>
                <a:latin typeface="メイリオ" panose="020B0604030504040204" pitchFamily="50" charset="-128"/>
                <a:ea typeface="メイリオ" panose="020B0604030504040204" pitchFamily="50" charset="-128"/>
              </a:rPr>
              <a:t>IoTセンサー情報による児童の登下校時の移動軌跡と工事予定情報の分析結果</a:t>
            </a:r>
            <a:endParaRPr lang="ko-KR" altLang="en-US" sz="600">
              <a:latin typeface="Arial" panose="020B0604020202020204" pitchFamily="34" charset="0"/>
            </a:endParaRPr>
          </a:p>
          <a:p>
            <a:pPr>
              <a:lnSpc>
                <a:spcPts val="1025"/>
              </a:lnSpc>
              <a:spcBef>
                <a:spcPct val="0"/>
              </a:spcBef>
              <a:buFontTx/>
              <a:buNone/>
            </a:pPr>
            <a:r>
              <a:rPr lang="en-US" altLang="ko-KR" sz="600">
                <a:solidFill>
                  <a:srgbClr val="000000"/>
                </a:solidFill>
                <a:latin typeface="メイリオ" panose="020B0604030504040204" pitchFamily="50" charset="-128"/>
              </a:rPr>
              <a:t>（背景図：国土地理院</a:t>
            </a:r>
            <a:r>
              <a:rPr lang="en-US" altLang="ko-KR" sz="800">
                <a:solidFill>
                  <a:srgbClr val="000000"/>
                </a:solidFill>
                <a:latin typeface="Arial" panose="020B0604020202020204" pitchFamily="34" charset="0"/>
                <a:cs typeface="Arial" panose="020B0604020202020204" pitchFamily="34" charset="0"/>
              </a:rPr>
              <a:t>						</a:t>
            </a:r>
            <a:r>
              <a:rPr lang="en-US" altLang="ko-KR" sz="600">
                <a:solidFill>
                  <a:srgbClr val="000000"/>
                </a:solidFill>
                <a:latin typeface="メイリオ" panose="020B0604030504040204" pitchFamily="50" charset="-128"/>
                <a:ea typeface="メイリオ" panose="020B0604030504040204" pitchFamily="50" charset="-128"/>
              </a:rPr>
              <a:t>http://maps.gis.go.jp/development/ichran.html)</a:t>
            </a:r>
            <a:endParaRPr lang="ko-KR" altLang="en-US" sz="600">
              <a:latin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テキスト ボックス 1">
            <a:extLst>
              <a:ext uri="{FF2B5EF4-FFF2-40B4-BE49-F238E27FC236}">
                <a16:creationId xmlns:a16="http://schemas.microsoft.com/office/drawing/2014/main" id="{7C7C07A6-8D19-4978-7F61-E3A184F43B40}"/>
              </a:ext>
            </a:extLst>
          </p:cNvPr>
          <p:cNvSpPr txBox="1">
            <a:spLocks noChangeArrowheads="1"/>
          </p:cNvSpPr>
          <p:nvPr/>
        </p:nvSpPr>
        <p:spPr bwMode="auto">
          <a:xfrm>
            <a:off x="1619672" y="764704"/>
            <a:ext cx="6200736"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latin typeface="Arial" panose="020B0604020202020204" pitchFamily="34" charset="0"/>
              </a:rPr>
              <a:t>お疲れさまでした！</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何かありましたらどうぞ</a:t>
            </a: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お気軽に申し付けください</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質問など連絡は事務局に！</a:t>
            </a: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対応いたします。</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1400"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71AB6E-E13D-0CED-A90C-25A204F9E078}"/>
              </a:ext>
            </a:extLst>
          </p:cNvPr>
          <p:cNvPicPr>
            <a:picLocks noChangeAspect="1"/>
          </p:cNvPicPr>
          <p:nvPr/>
        </p:nvPicPr>
        <p:blipFill>
          <a:blip r:embed="rId2"/>
          <a:stretch>
            <a:fillRect/>
          </a:stretch>
        </p:blipFill>
        <p:spPr>
          <a:xfrm>
            <a:off x="0" y="630216"/>
            <a:ext cx="9144000" cy="5597568"/>
          </a:xfrm>
          <a:prstGeom prst="rect">
            <a:avLst/>
          </a:prstGeom>
        </p:spPr>
      </p:pic>
    </p:spTree>
    <p:extLst>
      <p:ext uri="{BB962C8B-B14F-4D97-AF65-F5344CB8AC3E}">
        <p14:creationId xmlns:p14="http://schemas.microsoft.com/office/powerpoint/2010/main" val="928357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EF1968-1C80-CA8F-735E-8EB168FFD7CD}"/>
              </a:ext>
            </a:extLst>
          </p:cNvPr>
          <p:cNvPicPr>
            <a:picLocks noChangeAspect="1"/>
          </p:cNvPicPr>
          <p:nvPr/>
        </p:nvPicPr>
        <p:blipFill>
          <a:blip r:embed="rId2"/>
          <a:stretch>
            <a:fillRect/>
          </a:stretch>
        </p:blipFill>
        <p:spPr>
          <a:xfrm>
            <a:off x="0" y="745095"/>
            <a:ext cx="9144000" cy="5367809"/>
          </a:xfrm>
          <a:prstGeom prst="rect">
            <a:avLst/>
          </a:prstGeom>
        </p:spPr>
      </p:pic>
    </p:spTree>
    <p:extLst>
      <p:ext uri="{BB962C8B-B14F-4D97-AF65-F5344CB8AC3E}">
        <p14:creationId xmlns:p14="http://schemas.microsoft.com/office/powerpoint/2010/main" val="76578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27FE13B-8748-4792-9EA7-CDE6531DDBFE}"/>
              </a:ext>
            </a:extLst>
          </p:cNvPr>
          <p:cNvSpPr txBox="1"/>
          <p:nvPr/>
        </p:nvSpPr>
        <p:spPr>
          <a:xfrm>
            <a:off x="33293" y="620688"/>
            <a:ext cx="9142986" cy="5324535"/>
          </a:xfrm>
          <a:prstGeom prst="rect">
            <a:avLst/>
          </a:prstGeom>
          <a:noFill/>
        </p:spPr>
        <p:txBody>
          <a:bodyPr wrap="square">
            <a:spAutoFit/>
          </a:bodyPr>
          <a:lstStyle/>
          <a:p>
            <a:r>
              <a:rPr lang="en-US" altLang="ja-JP" sz="3200" b="0" i="0" dirty="0">
                <a:solidFill>
                  <a:srgbClr val="333333"/>
                </a:solidFill>
                <a:effectLst/>
                <a:latin typeface="ヒラギノ角ゴ Pro W3"/>
              </a:rPr>
              <a:t>DX</a:t>
            </a:r>
            <a:r>
              <a:rPr lang="ja-JP" altLang="en-US" sz="3200" b="0" i="0" dirty="0">
                <a:solidFill>
                  <a:srgbClr val="333333"/>
                </a:solidFill>
                <a:effectLst/>
                <a:latin typeface="ヒラギノ角ゴ Pro W3"/>
              </a:rPr>
              <a:t>は？</a:t>
            </a:r>
            <a:endParaRPr lang="en-US" altLang="ja-JP" sz="3200" b="0" i="0" dirty="0">
              <a:solidFill>
                <a:srgbClr val="333333"/>
              </a:solidFill>
              <a:effectLst/>
              <a:latin typeface="ヒラギノ角ゴ Pro W3"/>
            </a:endParaRPr>
          </a:p>
          <a:p>
            <a:r>
              <a:rPr lang="ja-JP" altLang="en-US" sz="2800" b="0" i="0" dirty="0">
                <a:solidFill>
                  <a:srgbClr val="333333"/>
                </a:solidFill>
                <a:effectLst/>
                <a:latin typeface="ヒラギノ角ゴ Pro W3"/>
              </a:rPr>
              <a:t>データやデジタル技術の活用を加速する技術</a:t>
            </a:r>
            <a:endParaRPr lang="en-US" altLang="ja-JP" sz="2800" b="0" i="0" dirty="0">
              <a:solidFill>
                <a:srgbClr val="333333"/>
              </a:solidFill>
              <a:effectLst/>
              <a:latin typeface="ヒラギノ角ゴ Pro W3"/>
            </a:endParaRPr>
          </a:p>
          <a:p>
            <a:r>
              <a:rPr lang="ja-JP" altLang="en-US" sz="2800" b="0" i="0" dirty="0">
                <a:solidFill>
                  <a:srgbClr val="333333"/>
                </a:solidFill>
                <a:effectLst/>
                <a:latin typeface="ヒラギノ角ゴ Pro W3"/>
              </a:rPr>
              <a:t>・インフラ分野のＤＸは、ＩＣＴ（情報通信技術）などを活用して社会資本の整備や維持管理などの効率や</a:t>
            </a:r>
            <a:r>
              <a:rPr lang="ja-JP" altLang="en-US" sz="2800" b="1" i="0" dirty="0">
                <a:solidFill>
                  <a:srgbClr val="FF0000"/>
                </a:solidFill>
                <a:effectLst/>
                <a:latin typeface="ヒラギノ角ゴ Pro W3"/>
              </a:rPr>
              <a:t>生産性を高める。</a:t>
            </a:r>
            <a:endParaRPr lang="en-US" altLang="ja-JP" sz="2800" b="1" i="0" dirty="0">
              <a:solidFill>
                <a:srgbClr val="FF0000"/>
              </a:solidFill>
              <a:effectLst/>
              <a:latin typeface="ヒラギノ角ゴ Pro W3"/>
            </a:endParaRPr>
          </a:p>
          <a:p>
            <a:r>
              <a:rPr lang="ja-JP" altLang="en-US" sz="2800" b="0" i="0" dirty="0">
                <a:solidFill>
                  <a:srgbClr val="333333"/>
                </a:solidFill>
                <a:effectLst/>
                <a:latin typeface="ヒラギノ角ゴ Pro W3"/>
              </a:rPr>
              <a:t>・官民の３Ｄデータや新技術の活用拡大・現場導入　</a:t>
            </a:r>
            <a:endParaRPr lang="en-US" altLang="ja-JP" sz="2800" b="0" i="0" dirty="0">
              <a:solidFill>
                <a:srgbClr val="333333"/>
              </a:solidFill>
              <a:effectLst/>
              <a:latin typeface="ヒラギノ角ゴ Pro W3"/>
            </a:endParaRPr>
          </a:p>
          <a:p>
            <a:r>
              <a:rPr lang="ja-JP" altLang="en-US" sz="2800" b="0" i="0" dirty="0">
                <a:solidFill>
                  <a:srgbClr val="333333"/>
                </a:solidFill>
                <a:effectLst/>
                <a:latin typeface="ヒラギノ角ゴ Pro W3"/>
              </a:rPr>
              <a:t>・ＢＩＭ／ＣＩＭの利活用をさらに進める。</a:t>
            </a:r>
            <a:endParaRPr lang="en-US" altLang="ja-JP" sz="2800" b="0" i="0" dirty="0">
              <a:solidFill>
                <a:srgbClr val="333333"/>
              </a:solidFill>
              <a:effectLst/>
              <a:latin typeface="ヒラギノ角ゴ Pro W3"/>
            </a:endParaRPr>
          </a:p>
          <a:p>
            <a:r>
              <a:rPr lang="ja-JP" altLang="en-US" sz="2800" b="0" i="0" dirty="0">
                <a:solidFill>
                  <a:srgbClr val="333333"/>
                </a:solidFill>
                <a:effectLst/>
                <a:latin typeface="ヒラギノ角ゴ Pro W3"/>
              </a:rPr>
              <a:t>　２３年度までに小規模を除くすべての公共工事でＢＩＭ／ＣＩ</a:t>
            </a:r>
            <a:endParaRPr lang="en-US" altLang="ja-JP" sz="2800" b="0" i="0" dirty="0">
              <a:solidFill>
                <a:srgbClr val="333333"/>
              </a:solidFill>
              <a:effectLst/>
              <a:latin typeface="ヒラギノ角ゴ Pro W3"/>
            </a:endParaRPr>
          </a:p>
          <a:p>
            <a:r>
              <a:rPr lang="ja-JP" altLang="en-US" sz="2800" dirty="0">
                <a:solidFill>
                  <a:srgbClr val="333333"/>
                </a:solidFill>
                <a:latin typeface="ヒラギノ角ゴ Pro W3"/>
              </a:rPr>
              <a:t>　</a:t>
            </a:r>
            <a:r>
              <a:rPr lang="ja-JP" altLang="en-US" sz="2800" b="0" i="0" dirty="0">
                <a:solidFill>
                  <a:srgbClr val="333333"/>
                </a:solidFill>
                <a:effectLst/>
                <a:latin typeface="ヒラギノ角ゴ Pro W3"/>
              </a:rPr>
              <a:t>Ｍの原則化に向け、段階的に適用拡大。</a:t>
            </a:r>
            <a:endParaRPr lang="en-US" altLang="ja-JP" sz="2800" b="0" i="0" dirty="0">
              <a:solidFill>
                <a:srgbClr val="333333"/>
              </a:solidFill>
              <a:effectLst/>
              <a:latin typeface="ヒラギノ角ゴ Pro W3"/>
            </a:endParaRPr>
          </a:p>
          <a:p>
            <a:r>
              <a:rPr lang="ja-JP" altLang="en-US" sz="2800" b="0" i="0" dirty="0">
                <a:solidFill>
                  <a:srgbClr val="333333"/>
                </a:solidFill>
                <a:effectLst/>
                <a:latin typeface="ヒラギノ角ゴ Pro W3"/>
              </a:rPr>
              <a:t>・公共工事で第５世代通信規格（５Ｇ）を活用した無人化施工　</a:t>
            </a:r>
            <a:endParaRPr lang="en-US" altLang="ja-JP" sz="2800" b="0" i="0" dirty="0">
              <a:solidFill>
                <a:srgbClr val="333333"/>
              </a:solidFill>
              <a:effectLst/>
              <a:latin typeface="ヒラギノ角ゴ Pro W3"/>
            </a:endParaRPr>
          </a:p>
          <a:p>
            <a:r>
              <a:rPr lang="ja-JP" altLang="en-US" sz="2800" dirty="0">
                <a:solidFill>
                  <a:srgbClr val="333333"/>
                </a:solidFill>
                <a:latin typeface="ヒラギノ角ゴ Pro W3"/>
              </a:rPr>
              <a:t>　</a:t>
            </a:r>
            <a:r>
              <a:rPr lang="ja-JP" altLang="en-US" sz="2800" b="0" i="0" dirty="0">
                <a:solidFill>
                  <a:srgbClr val="333333"/>
                </a:solidFill>
                <a:effectLst/>
                <a:latin typeface="ヒラギノ角ゴ Pro W3"/>
              </a:rPr>
              <a:t>など新技術の現場実装を進める。</a:t>
            </a:r>
            <a:endParaRPr lang="en-US" altLang="ja-JP" sz="2800" b="0" i="0" dirty="0">
              <a:solidFill>
                <a:srgbClr val="333333"/>
              </a:solidFill>
              <a:effectLst/>
              <a:latin typeface="ヒラギノ角ゴ Pro W3"/>
            </a:endParaRPr>
          </a:p>
          <a:p>
            <a:r>
              <a:rPr lang="ja-JP" altLang="en-US" sz="2800" b="0" i="0" dirty="0">
                <a:solidFill>
                  <a:srgbClr val="333333"/>
                </a:solidFill>
                <a:effectLst/>
                <a:latin typeface="ヒラギノ角ゴ Pro W3"/>
              </a:rPr>
              <a:t>・人工知能（ＡＩ）やロボットなどを活用</a:t>
            </a:r>
            <a:endParaRPr lang="en-US" altLang="ja-JP" sz="2800" b="0" i="0" dirty="0">
              <a:solidFill>
                <a:srgbClr val="333333"/>
              </a:solidFill>
              <a:effectLst/>
              <a:latin typeface="ヒラギノ角ゴ Pro W3"/>
            </a:endParaRPr>
          </a:p>
          <a:p>
            <a:r>
              <a:rPr lang="ja-JP" altLang="en-US" sz="2800" dirty="0"/>
              <a:t>・</a:t>
            </a:r>
            <a:r>
              <a:rPr lang="ja-JP" altLang="en-US" sz="2800" b="0" i="0" dirty="0">
                <a:solidFill>
                  <a:srgbClr val="333333"/>
                </a:solidFill>
                <a:effectLst/>
                <a:latin typeface="ヒラギノ角ゴ Pro W3"/>
              </a:rPr>
              <a:t>新技術の活用拡大・現場導入をさらに加速</a:t>
            </a:r>
            <a:endParaRPr lang="ja-JP" altLang="en-US" sz="2800" dirty="0"/>
          </a:p>
        </p:txBody>
      </p:sp>
    </p:spTree>
    <p:extLst>
      <p:ext uri="{BB962C8B-B14F-4D97-AF65-F5344CB8AC3E}">
        <p14:creationId xmlns:p14="http://schemas.microsoft.com/office/powerpoint/2010/main" val="200385432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2053</TotalTime>
  <Words>6765</Words>
  <Application>Microsoft Office PowerPoint</Application>
  <PresentationFormat>画面に合わせる (4:3)</PresentationFormat>
  <Paragraphs>340</Paragraphs>
  <Slides>60</Slides>
  <Notes>1</Notes>
  <HiddenSlides>0</HiddenSlides>
  <MMClips>0</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60</vt:i4>
      </vt:variant>
    </vt:vector>
  </HeadingPairs>
  <TitlesOfParts>
    <vt:vector size="80" baseType="lpstr">
      <vt:lpstr>?l?r?o?S?V?b?N</vt:lpstr>
      <vt:lpstr>HGP?n?p?poT?ﾂPﾂCUB</vt:lpstr>
      <vt:lpstr>HGPｺﾞｼｯｸE</vt:lpstr>
      <vt:lpstr>HGP創英角ﾎﾟｯﾌﾟ体</vt:lpstr>
      <vt:lpstr>HGS創英角ﾎﾟｯﾌﾟ体</vt:lpstr>
      <vt:lpstr>HG丸ｺﾞｼｯｸM-PRO</vt:lpstr>
      <vt:lpstr>Meiryo UI</vt:lpstr>
      <vt:lpstr>ＭＳ Ｐゴシック</vt:lpstr>
      <vt:lpstr>ＭＳ ゴシック</vt:lpstr>
      <vt:lpstr>Noto Sans JP</vt:lpstr>
      <vt:lpstr>NotoSansCJKjp</vt:lpstr>
      <vt:lpstr>ヒラギノ角ゴ Pro W3</vt:lpstr>
      <vt:lpstr>Meiryo</vt:lpstr>
      <vt:lpstr>Meiryo</vt:lpstr>
      <vt:lpstr>Arial</vt:lpstr>
      <vt:lpstr>Calibri</vt:lpstr>
      <vt:lpstr>Helvetica</vt:lpstr>
      <vt:lpstr>Roboto</vt:lpstr>
      <vt:lpstr>verdana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発注者からのリクワイヤメント（例）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現場での実験データとの連動！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富山市</dc:creator>
  <cp:lastModifiedBy>植野 芳彦</cp:lastModifiedBy>
  <cp:revision>24</cp:revision>
  <cp:lastPrinted>2018-11-19T03:03:16Z</cp:lastPrinted>
  <dcterms:created xsi:type="dcterms:W3CDTF">2016-12-06T01:16:35Z</dcterms:created>
  <dcterms:modified xsi:type="dcterms:W3CDTF">2022-10-09T06:18:15Z</dcterms:modified>
</cp:coreProperties>
</file>